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0.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1.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2.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3.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4.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16.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7.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8.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19.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20.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21.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22.xml" ContentType="application/vnd.openxmlformats-officedocument.theme+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7.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heme/themeOverride1.xml" ContentType="application/vnd.openxmlformats-officedocument.themeOverr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 id="2147483726" r:id="rId4"/>
    <p:sldMasterId id="2147483746" r:id="rId5"/>
    <p:sldMasterId id="2147483758" r:id="rId6"/>
    <p:sldMasterId id="2147483778" r:id="rId7"/>
    <p:sldMasterId id="2147483790" r:id="rId8"/>
    <p:sldMasterId id="2147483839" r:id="rId9"/>
    <p:sldMasterId id="2147483850" r:id="rId10"/>
    <p:sldMasterId id="2147483862" r:id="rId11"/>
    <p:sldMasterId id="2147483884" r:id="rId12"/>
    <p:sldMasterId id="2147483908" r:id="rId13"/>
    <p:sldMasterId id="2147483927" r:id="rId14"/>
    <p:sldMasterId id="2147483964" r:id="rId15"/>
    <p:sldMasterId id="2147483986" r:id="rId16"/>
    <p:sldMasterId id="2147483998" r:id="rId17"/>
    <p:sldMasterId id="2147484010" r:id="rId18"/>
    <p:sldMasterId id="2147484032" r:id="rId19"/>
    <p:sldMasterId id="2147484064" r:id="rId20"/>
    <p:sldMasterId id="2147484083" r:id="rId21"/>
    <p:sldMasterId id="2147484102" r:id="rId22"/>
    <p:sldMasterId id="2147484126" r:id="rId23"/>
  </p:sldMasterIdLst>
  <p:notesMasterIdLst>
    <p:notesMasterId r:id="rId159"/>
  </p:notesMasterIdLst>
  <p:sldIdLst>
    <p:sldId id="536" r:id="rId24"/>
    <p:sldId id="472" r:id="rId25"/>
    <p:sldId id="388" r:id="rId26"/>
    <p:sldId id="537" r:id="rId27"/>
    <p:sldId id="530" r:id="rId28"/>
    <p:sldId id="390" r:id="rId29"/>
    <p:sldId id="470" r:id="rId30"/>
    <p:sldId id="471" r:id="rId31"/>
    <p:sldId id="528" r:id="rId32"/>
    <p:sldId id="538" r:id="rId33"/>
    <p:sldId id="539" r:id="rId34"/>
    <p:sldId id="433" r:id="rId35"/>
    <p:sldId id="434" r:id="rId36"/>
    <p:sldId id="532" r:id="rId37"/>
    <p:sldId id="541" r:id="rId38"/>
    <p:sldId id="542" r:id="rId39"/>
    <p:sldId id="543" r:id="rId40"/>
    <p:sldId id="435" r:id="rId41"/>
    <p:sldId id="540" r:id="rId42"/>
    <p:sldId id="437" r:id="rId43"/>
    <p:sldId id="475" r:id="rId44"/>
    <p:sldId id="476" r:id="rId45"/>
    <p:sldId id="438" r:id="rId46"/>
    <p:sldId id="477" r:id="rId47"/>
    <p:sldId id="478" r:id="rId48"/>
    <p:sldId id="523" r:id="rId49"/>
    <p:sldId id="524" r:id="rId50"/>
    <p:sldId id="525" r:id="rId51"/>
    <p:sldId id="526" r:id="rId52"/>
    <p:sldId id="527" r:id="rId53"/>
    <p:sldId id="480" r:id="rId54"/>
    <p:sldId id="481" r:id="rId55"/>
    <p:sldId id="482" r:id="rId56"/>
    <p:sldId id="483" r:id="rId57"/>
    <p:sldId id="484" r:id="rId58"/>
    <p:sldId id="487" r:id="rId59"/>
    <p:sldId id="488" r:id="rId60"/>
    <p:sldId id="485" r:id="rId61"/>
    <p:sldId id="486" r:id="rId62"/>
    <p:sldId id="440" r:id="rId63"/>
    <p:sldId id="441" r:id="rId64"/>
    <p:sldId id="442" r:id="rId65"/>
    <p:sldId id="443" r:id="rId66"/>
    <p:sldId id="444" r:id="rId67"/>
    <p:sldId id="544" r:id="rId68"/>
    <p:sldId id="545" r:id="rId69"/>
    <p:sldId id="546" r:id="rId70"/>
    <p:sldId id="547" r:id="rId71"/>
    <p:sldId id="548" r:id="rId72"/>
    <p:sldId id="549" r:id="rId73"/>
    <p:sldId id="393" r:id="rId74"/>
    <p:sldId id="489" r:id="rId75"/>
    <p:sldId id="505" r:id="rId76"/>
    <p:sldId id="506" r:id="rId77"/>
    <p:sldId id="507" r:id="rId78"/>
    <p:sldId id="508" r:id="rId79"/>
    <p:sldId id="509" r:id="rId80"/>
    <p:sldId id="510" r:id="rId81"/>
    <p:sldId id="511" r:id="rId82"/>
    <p:sldId id="512" r:id="rId83"/>
    <p:sldId id="513" r:id="rId84"/>
    <p:sldId id="514" r:id="rId85"/>
    <p:sldId id="515" r:id="rId86"/>
    <p:sldId id="516" r:id="rId87"/>
    <p:sldId id="517" r:id="rId88"/>
    <p:sldId id="446" r:id="rId89"/>
    <p:sldId id="518" r:id="rId90"/>
    <p:sldId id="520" r:id="rId91"/>
    <p:sldId id="391" r:id="rId92"/>
    <p:sldId id="447" r:id="rId93"/>
    <p:sldId id="490" r:id="rId94"/>
    <p:sldId id="521" r:id="rId95"/>
    <p:sldId id="522" r:id="rId96"/>
    <p:sldId id="449" r:id="rId97"/>
    <p:sldId id="450" r:id="rId98"/>
    <p:sldId id="451" r:id="rId99"/>
    <p:sldId id="392" r:id="rId100"/>
    <p:sldId id="503" r:id="rId101"/>
    <p:sldId id="452" r:id="rId102"/>
    <p:sldId id="429" r:id="rId103"/>
    <p:sldId id="430" r:id="rId104"/>
    <p:sldId id="431" r:id="rId105"/>
    <p:sldId id="432" r:id="rId106"/>
    <p:sldId id="491" r:id="rId107"/>
    <p:sldId id="504" r:id="rId108"/>
    <p:sldId id="492" r:id="rId109"/>
    <p:sldId id="493" r:id="rId110"/>
    <p:sldId id="494" r:id="rId111"/>
    <p:sldId id="495" r:id="rId112"/>
    <p:sldId id="496" r:id="rId113"/>
    <p:sldId id="497" r:id="rId114"/>
    <p:sldId id="498" r:id="rId115"/>
    <p:sldId id="499" r:id="rId116"/>
    <p:sldId id="500" r:id="rId117"/>
    <p:sldId id="501" r:id="rId118"/>
    <p:sldId id="502" r:id="rId119"/>
    <p:sldId id="529" r:id="rId120"/>
    <p:sldId id="455" r:id="rId121"/>
    <p:sldId id="534" r:id="rId122"/>
    <p:sldId id="535" r:id="rId123"/>
    <p:sldId id="291" r:id="rId124"/>
    <p:sldId id="292" r:id="rId125"/>
    <p:sldId id="375" r:id="rId126"/>
    <p:sldId id="372" r:id="rId127"/>
    <p:sldId id="300" r:id="rId128"/>
    <p:sldId id="302" r:id="rId129"/>
    <p:sldId id="342" r:id="rId130"/>
    <p:sldId id="306" r:id="rId131"/>
    <p:sldId id="381" r:id="rId132"/>
    <p:sldId id="382" r:id="rId133"/>
    <p:sldId id="320" r:id="rId134"/>
    <p:sldId id="308" r:id="rId135"/>
    <p:sldId id="307" r:id="rId136"/>
    <p:sldId id="387" r:id="rId137"/>
    <p:sldId id="314" r:id="rId138"/>
    <p:sldId id="364" r:id="rId139"/>
    <p:sldId id="311" r:id="rId140"/>
    <p:sldId id="309" r:id="rId141"/>
    <p:sldId id="319" r:id="rId142"/>
    <p:sldId id="316" r:id="rId143"/>
    <p:sldId id="321" r:id="rId144"/>
    <p:sldId id="323" r:id="rId145"/>
    <p:sldId id="324" r:id="rId146"/>
    <p:sldId id="325" r:id="rId147"/>
    <p:sldId id="383" r:id="rId148"/>
    <p:sldId id="322" r:id="rId149"/>
    <p:sldId id="326" r:id="rId150"/>
    <p:sldId id="327" r:id="rId151"/>
    <p:sldId id="341" r:id="rId152"/>
    <p:sldId id="329" r:id="rId153"/>
    <p:sldId id="330" r:id="rId154"/>
    <p:sldId id="370" r:id="rId155"/>
    <p:sldId id="331" r:id="rId156"/>
    <p:sldId id="332" r:id="rId157"/>
    <p:sldId id="334" r:id="rId158"/>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72357" autoAdjust="0"/>
  </p:normalViewPr>
  <p:slideViewPr>
    <p:cSldViewPr snapToGrid="0">
      <p:cViewPr varScale="1">
        <p:scale>
          <a:sx n="71" d="100"/>
          <a:sy n="71" d="100"/>
        </p:scale>
        <p:origin x="874" y="48"/>
      </p:cViewPr>
      <p:guideLst>
        <p:guide orient="horz" pos="2160"/>
        <p:guide pos="3840"/>
      </p:guideLst>
    </p:cSldViewPr>
  </p:slideViewPr>
  <p:outlineViewPr>
    <p:cViewPr>
      <p:scale>
        <a:sx n="33" d="100"/>
        <a:sy n="33" d="100"/>
      </p:scale>
      <p:origin x="0" y="-8952"/>
    </p:cViewPr>
  </p:outlineViewPr>
  <p:notesTextViewPr>
    <p:cViewPr>
      <p:scale>
        <a:sx n="125" d="100"/>
        <a:sy n="125" d="100"/>
      </p:scale>
      <p:origin x="0" y="0"/>
    </p:cViewPr>
  </p:notesTextViewPr>
  <p:sorterViewPr>
    <p:cViewPr>
      <p:scale>
        <a:sx n="70" d="100"/>
        <a:sy n="70" d="100"/>
      </p:scale>
      <p:origin x="0" y="-39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4.xml"/><Relationship Id="rId21" Type="http://schemas.openxmlformats.org/officeDocument/2006/relationships/slideMaster" Target="slideMasters/slideMaster21.xml"/><Relationship Id="rId42" Type="http://schemas.openxmlformats.org/officeDocument/2006/relationships/slide" Target="slides/slide19.xml"/><Relationship Id="rId63" Type="http://schemas.openxmlformats.org/officeDocument/2006/relationships/slide" Target="slides/slide40.xml"/><Relationship Id="rId84" Type="http://schemas.openxmlformats.org/officeDocument/2006/relationships/slide" Target="slides/slide61.xml"/><Relationship Id="rId138" Type="http://schemas.openxmlformats.org/officeDocument/2006/relationships/slide" Target="slides/slide115.xml"/><Relationship Id="rId159" Type="http://schemas.openxmlformats.org/officeDocument/2006/relationships/notesMaster" Target="notesMasters/notesMaster1.xml"/><Relationship Id="rId107" Type="http://schemas.openxmlformats.org/officeDocument/2006/relationships/slide" Target="slides/slide84.xml"/><Relationship Id="rId11" Type="http://schemas.openxmlformats.org/officeDocument/2006/relationships/slideMaster" Target="slideMasters/slideMaster11.xml"/><Relationship Id="rId32" Type="http://schemas.openxmlformats.org/officeDocument/2006/relationships/slide" Target="slides/slide9.xml"/><Relationship Id="rId53" Type="http://schemas.openxmlformats.org/officeDocument/2006/relationships/slide" Target="slides/slide30.xml"/><Relationship Id="rId74" Type="http://schemas.openxmlformats.org/officeDocument/2006/relationships/slide" Target="slides/slide51.xml"/><Relationship Id="rId128" Type="http://schemas.openxmlformats.org/officeDocument/2006/relationships/slide" Target="slides/slide105.xml"/><Relationship Id="rId149" Type="http://schemas.openxmlformats.org/officeDocument/2006/relationships/slide" Target="slides/slide126.xml"/><Relationship Id="rId5" Type="http://schemas.openxmlformats.org/officeDocument/2006/relationships/slideMaster" Target="slideMasters/slideMaster5.xml"/><Relationship Id="rId95" Type="http://schemas.openxmlformats.org/officeDocument/2006/relationships/slide" Target="slides/slide72.xml"/><Relationship Id="rId160" Type="http://schemas.openxmlformats.org/officeDocument/2006/relationships/commentAuthors" Target="commentAuthors.xml"/><Relationship Id="rId22" Type="http://schemas.openxmlformats.org/officeDocument/2006/relationships/slideMaster" Target="slideMasters/slideMaster22.xml"/><Relationship Id="rId43" Type="http://schemas.openxmlformats.org/officeDocument/2006/relationships/slide" Target="slides/slide20.xml"/><Relationship Id="rId64" Type="http://schemas.openxmlformats.org/officeDocument/2006/relationships/slide" Target="slides/slide41.xml"/><Relationship Id="rId118" Type="http://schemas.openxmlformats.org/officeDocument/2006/relationships/slide" Target="slides/slide95.xml"/><Relationship Id="rId139" Type="http://schemas.openxmlformats.org/officeDocument/2006/relationships/slide" Target="slides/slide116.xml"/><Relationship Id="rId85" Type="http://schemas.openxmlformats.org/officeDocument/2006/relationships/slide" Target="slides/slide62.xml"/><Relationship Id="rId150" Type="http://schemas.openxmlformats.org/officeDocument/2006/relationships/slide" Target="slides/slide12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0.xml"/><Relationship Id="rId38" Type="http://schemas.openxmlformats.org/officeDocument/2006/relationships/slide" Target="slides/slide15.xml"/><Relationship Id="rId59" Type="http://schemas.openxmlformats.org/officeDocument/2006/relationships/slide" Target="slides/slide36.xml"/><Relationship Id="rId103" Type="http://schemas.openxmlformats.org/officeDocument/2006/relationships/slide" Target="slides/slide80.xml"/><Relationship Id="rId108" Type="http://schemas.openxmlformats.org/officeDocument/2006/relationships/slide" Target="slides/slide85.xml"/><Relationship Id="rId124" Type="http://schemas.openxmlformats.org/officeDocument/2006/relationships/slide" Target="slides/slide101.xml"/><Relationship Id="rId129" Type="http://schemas.openxmlformats.org/officeDocument/2006/relationships/slide" Target="slides/slide106.xml"/><Relationship Id="rId54" Type="http://schemas.openxmlformats.org/officeDocument/2006/relationships/slide" Target="slides/slide31.xml"/><Relationship Id="rId70" Type="http://schemas.openxmlformats.org/officeDocument/2006/relationships/slide" Target="slides/slide47.xml"/><Relationship Id="rId75" Type="http://schemas.openxmlformats.org/officeDocument/2006/relationships/slide" Target="slides/slide52.xml"/><Relationship Id="rId91" Type="http://schemas.openxmlformats.org/officeDocument/2006/relationships/slide" Target="slides/slide68.xml"/><Relationship Id="rId96" Type="http://schemas.openxmlformats.org/officeDocument/2006/relationships/slide" Target="slides/slide73.xml"/><Relationship Id="rId140" Type="http://schemas.openxmlformats.org/officeDocument/2006/relationships/slide" Target="slides/slide117.xml"/><Relationship Id="rId145" Type="http://schemas.openxmlformats.org/officeDocument/2006/relationships/slide" Target="slides/slide122.xml"/><Relationship Id="rId161" Type="http://schemas.openxmlformats.org/officeDocument/2006/relationships/presProps" Target="presProps.xml"/><Relationship Id="rId16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 Target="slides/slide5.xml"/><Relationship Id="rId49" Type="http://schemas.openxmlformats.org/officeDocument/2006/relationships/slide" Target="slides/slide26.xml"/><Relationship Id="rId114" Type="http://schemas.openxmlformats.org/officeDocument/2006/relationships/slide" Target="slides/slide91.xml"/><Relationship Id="rId119" Type="http://schemas.openxmlformats.org/officeDocument/2006/relationships/slide" Target="slides/slide96.xml"/><Relationship Id="rId44" Type="http://schemas.openxmlformats.org/officeDocument/2006/relationships/slide" Target="slides/slide21.xml"/><Relationship Id="rId60" Type="http://schemas.openxmlformats.org/officeDocument/2006/relationships/slide" Target="slides/slide37.xml"/><Relationship Id="rId65" Type="http://schemas.openxmlformats.org/officeDocument/2006/relationships/slide" Target="slides/slide42.xml"/><Relationship Id="rId81" Type="http://schemas.openxmlformats.org/officeDocument/2006/relationships/slide" Target="slides/slide58.xml"/><Relationship Id="rId86" Type="http://schemas.openxmlformats.org/officeDocument/2006/relationships/slide" Target="slides/slide63.xml"/><Relationship Id="rId130" Type="http://schemas.openxmlformats.org/officeDocument/2006/relationships/slide" Target="slides/slide107.xml"/><Relationship Id="rId135" Type="http://schemas.openxmlformats.org/officeDocument/2006/relationships/slide" Target="slides/slide112.xml"/><Relationship Id="rId151" Type="http://schemas.openxmlformats.org/officeDocument/2006/relationships/slide" Target="slides/slide128.xml"/><Relationship Id="rId156" Type="http://schemas.openxmlformats.org/officeDocument/2006/relationships/slide" Target="slides/slide133.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6.xml"/><Relationship Id="rId109" Type="http://schemas.openxmlformats.org/officeDocument/2006/relationships/slide" Target="slides/slide8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slide" Target="slides/slide74.xml"/><Relationship Id="rId104" Type="http://schemas.openxmlformats.org/officeDocument/2006/relationships/slide" Target="slides/slide81.xml"/><Relationship Id="rId120" Type="http://schemas.openxmlformats.org/officeDocument/2006/relationships/slide" Target="slides/slide97.xml"/><Relationship Id="rId125" Type="http://schemas.openxmlformats.org/officeDocument/2006/relationships/slide" Target="slides/slide102.xml"/><Relationship Id="rId141" Type="http://schemas.openxmlformats.org/officeDocument/2006/relationships/slide" Target="slides/slide118.xml"/><Relationship Id="rId146" Type="http://schemas.openxmlformats.org/officeDocument/2006/relationships/slide" Target="slides/slide123.xml"/><Relationship Id="rId7" Type="http://schemas.openxmlformats.org/officeDocument/2006/relationships/slideMaster" Target="slideMasters/slideMaster7.xml"/><Relationship Id="rId71" Type="http://schemas.openxmlformats.org/officeDocument/2006/relationships/slide" Target="slides/slide48.xml"/><Relationship Id="rId92" Type="http://schemas.openxmlformats.org/officeDocument/2006/relationships/slide" Target="slides/slide69.xml"/><Relationship Id="rId16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110" Type="http://schemas.openxmlformats.org/officeDocument/2006/relationships/slide" Target="slides/slide87.xml"/><Relationship Id="rId115" Type="http://schemas.openxmlformats.org/officeDocument/2006/relationships/slide" Target="slides/slide92.xml"/><Relationship Id="rId131" Type="http://schemas.openxmlformats.org/officeDocument/2006/relationships/slide" Target="slides/slide108.xml"/><Relationship Id="rId136" Type="http://schemas.openxmlformats.org/officeDocument/2006/relationships/slide" Target="slides/slide113.xml"/><Relationship Id="rId157" Type="http://schemas.openxmlformats.org/officeDocument/2006/relationships/slide" Target="slides/slide134.xml"/><Relationship Id="rId61" Type="http://schemas.openxmlformats.org/officeDocument/2006/relationships/slide" Target="slides/slide38.xml"/><Relationship Id="rId82" Type="http://schemas.openxmlformats.org/officeDocument/2006/relationships/slide" Target="slides/slide59.xml"/><Relationship Id="rId152" Type="http://schemas.openxmlformats.org/officeDocument/2006/relationships/slide" Target="slides/slide129.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7.xml"/><Relationship Id="rId35" Type="http://schemas.openxmlformats.org/officeDocument/2006/relationships/slide" Target="slides/slide12.xml"/><Relationship Id="rId56" Type="http://schemas.openxmlformats.org/officeDocument/2006/relationships/slide" Target="slides/slide33.xml"/><Relationship Id="rId77" Type="http://schemas.openxmlformats.org/officeDocument/2006/relationships/slide" Target="slides/slide54.xml"/><Relationship Id="rId100" Type="http://schemas.openxmlformats.org/officeDocument/2006/relationships/slide" Target="slides/slide77.xml"/><Relationship Id="rId105" Type="http://schemas.openxmlformats.org/officeDocument/2006/relationships/slide" Target="slides/slide82.xml"/><Relationship Id="rId126" Type="http://schemas.openxmlformats.org/officeDocument/2006/relationships/slide" Target="slides/slide103.xml"/><Relationship Id="rId147" Type="http://schemas.openxmlformats.org/officeDocument/2006/relationships/slide" Target="slides/slide124.xml"/><Relationship Id="rId8" Type="http://schemas.openxmlformats.org/officeDocument/2006/relationships/slideMaster" Target="slideMasters/slideMaster8.xml"/><Relationship Id="rId51" Type="http://schemas.openxmlformats.org/officeDocument/2006/relationships/slide" Target="slides/slide28.xml"/><Relationship Id="rId72" Type="http://schemas.openxmlformats.org/officeDocument/2006/relationships/slide" Target="slides/slide49.xml"/><Relationship Id="rId93" Type="http://schemas.openxmlformats.org/officeDocument/2006/relationships/slide" Target="slides/slide70.xml"/><Relationship Id="rId98" Type="http://schemas.openxmlformats.org/officeDocument/2006/relationships/slide" Target="slides/slide75.xml"/><Relationship Id="rId121" Type="http://schemas.openxmlformats.org/officeDocument/2006/relationships/slide" Target="slides/slide98.xml"/><Relationship Id="rId142" Type="http://schemas.openxmlformats.org/officeDocument/2006/relationships/slide" Target="slides/slide119.xml"/><Relationship Id="rId163"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xml"/><Relationship Id="rId46" Type="http://schemas.openxmlformats.org/officeDocument/2006/relationships/slide" Target="slides/slide23.xml"/><Relationship Id="rId67" Type="http://schemas.openxmlformats.org/officeDocument/2006/relationships/slide" Target="slides/slide44.xml"/><Relationship Id="rId116" Type="http://schemas.openxmlformats.org/officeDocument/2006/relationships/slide" Target="slides/slide93.xml"/><Relationship Id="rId137" Type="http://schemas.openxmlformats.org/officeDocument/2006/relationships/slide" Target="slides/slide114.xml"/><Relationship Id="rId158" Type="http://schemas.openxmlformats.org/officeDocument/2006/relationships/slide" Target="slides/slide135.xml"/><Relationship Id="rId20" Type="http://schemas.openxmlformats.org/officeDocument/2006/relationships/slideMaster" Target="slideMasters/slideMaster20.xml"/><Relationship Id="rId41" Type="http://schemas.openxmlformats.org/officeDocument/2006/relationships/slide" Target="slides/slide18.xml"/><Relationship Id="rId62" Type="http://schemas.openxmlformats.org/officeDocument/2006/relationships/slide" Target="slides/slide39.xml"/><Relationship Id="rId83" Type="http://schemas.openxmlformats.org/officeDocument/2006/relationships/slide" Target="slides/slide60.xml"/><Relationship Id="rId88" Type="http://schemas.openxmlformats.org/officeDocument/2006/relationships/slide" Target="slides/slide65.xml"/><Relationship Id="rId111" Type="http://schemas.openxmlformats.org/officeDocument/2006/relationships/slide" Target="slides/slide88.xml"/><Relationship Id="rId132" Type="http://schemas.openxmlformats.org/officeDocument/2006/relationships/slide" Target="slides/slide109.xml"/><Relationship Id="rId153" Type="http://schemas.openxmlformats.org/officeDocument/2006/relationships/slide" Target="slides/slide130.xml"/><Relationship Id="rId15" Type="http://schemas.openxmlformats.org/officeDocument/2006/relationships/slideMaster" Target="slideMasters/slideMaster15.xml"/><Relationship Id="rId36" Type="http://schemas.openxmlformats.org/officeDocument/2006/relationships/slide" Target="slides/slide13.xml"/><Relationship Id="rId57" Type="http://schemas.openxmlformats.org/officeDocument/2006/relationships/slide" Target="slides/slide34.xml"/><Relationship Id="rId106" Type="http://schemas.openxmlformats.org/officeDocument/2006/relationships/slide" Target="slides/slide83.xml"/><Relationship Id="rId127" Type="http://schemas.openxmlformats.org/officeDocument/2006/relationships/slide" Target="slides/slide104.xml"/><Relationship Id="rId10" Type="http://schemas.openxmlformats.org/officeDocument/2006/relationships/slideMaster" Target="slideMasters/slideMaster10.xml"/><Relationship Id="rId31" Type="http://schemas.openxmlformats.org/officeDocument/2006/relationships/slide" Target="slides/slide8.xml"/><Relationship Id="rId52" Type="http://schemas.openxmlformats.org/officeDocument/2006/relationships/slide" Target="slides/slide29.xml"/><Relationship Id="rId73" Type="http://schemas.openxmlformats.org/officeDocument/2006/relationships/slide" Target="slides/slide50.xml"/><Relationship Id="rId78" Type="http://schemas.openxmlformats.org/officeDocument/2006/relationships/slide" Target="slides/slide55.xml"/><Relationship Id="rId94" Type="http://schemas.openxmlformats.org/officeDocument/2006/relationships/slide" Target="slides/slide71.xml"/><Relationship Id="rId99" Type="http://schemas.openxmlformats.org/officeDocument/2006/relationships/slide" Target="slides/slide76.xml"/><Relationship Id="rId101" Type="http://schemas.openxmlformats.org/officeDocument/2006/relationships/slide" Target="slides/slide78.xml"/><Relationship Id="rId122" Type="http://schemas.openxmlformats.org/officeDocument/2006/relationships/slide" Target="slides/slide99.xml"/><Relationship Id="rId143" Type="http://schemas.openxmlformats.org/officeDocument/2006/relationships/slide" Target="slides/slide120.xml"/><Relationship Id="rId148" Type="http://schemas.openxmlformats.org/officeDocument/2006/relationships/slide" Target="slides/slide125.xml"/><Relationship Id="rId16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3.xml"/><Relationship Id="rId47" Type="http://schemas.openxmlformats.org/officeDocument/2006/relationships/slide" Target="slides/slide24.xml"/><Relationship Id="rId68" Type="http://schemas.openxmlformats.org/officeDocument/2006/relationships/slide" Target="slides/slide45.xml"/><Relationship Id="rId89" Type="http://schemas.openxmlformats.org/officeDocument/2006/relationships/slide" Target="slides/slide66.xml"/><Relationship Id="rId112" Type="http://schemas.openxmlformats.org/officeDocument/2006/relationships/slide" Target="slides/slide89.xml"/><Relationship Id="rId133" Type="http://schemas.openxmlformats.org/officeDocument/2006/relationships/slide" Target="slides/slide110.xml"/><Relationship Id="rId154" Type="http://schemas.openxmlformats.org/officeDocument/2006/relationships/slide" Target="slides/slide131.xml"/><Relationship Id="rId16" Type="http://schemas.openxmlformats.org/officeDocument/2006/relationships/slideMaster" Target="slideMasters/slideMaster16.xml"/><Relationship Id="rId37" Type="http://schemas.openxmlformats.org/officeDocument/2006/relationships/slide" Target="slides/slide14.xml"/><Relationship Id="rId58" Type="http://schemas.openxmlformats.org/officeDocument/2006/relationships/slide" Target="slides/slide35.xml"/><Relationship Id="rId79" Type="http://schemas.openxmlformats.org/officeDocument/2006/relationships/slide" Target="slides/slide56.xml"/><Relationship Id="rId102" Type="http://schemas.openxmlformats.org/officeDocument/2006/relationships/slide" Target="slides/slide79.xml"/><Relationship Id="rId123" Type="http://schemas.openxmlformats.org/officeDocument/2006/relationships/slide" Target="slides/slide100.xml"/><Relationship Id="rId144" Type="http://schemas.openxmlformats.org/officeDocument/2006/relationships/slide" Target="slides/slide121.xml"/><Relationship Id="rId90" Type="http://schemas.openxmlformats.org/officeDocument/2006/relationships/slide" Target="slides/slide67.xml"/><Relationship Id="rId165" Type="http://schemas.microsoft.com/office/2016/11/relationships/changesInfo" Target="changesInfos/changesInfo1.xml"/><Relationship Id="rId27" Type="http://schemas.openxmlformats.org/officeDocument/2006/relationships/slide" Target="slides/slide4.xml"/><Relationship Id="rId48" Type="http://schemas.openxmlformats.org/officeDocument/2006/relationships/slide" Target="slides/slide25.xml"/><Relationship Id="rId69" Type="http://schemas.openxmlformats.org/officeDocument/2006/relationships/slide" Target="slides/slide46.xml"/><Relationship Id="rId113" Type="http://schemas.openxmlformats.org/officeDocument/2006/relationships/slide" Target="slides/slide90.xml"/><Relationship Id="rId134" Type="http://schemas.openxmlformats.org/officeDocument/2006/relationships/slide" Target="slides/slide111.xml"/><Relationship Id="rId80" Type="http://schemas.openxmlformats.org/officeDocument/2006/relationships/slide" Target="slides/slide57.xml"/><Relationship Id="rId155" Type="http://schemas.openxmlformats.org/officeDocument/2006/relationships/slide" Target="slides/slide1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Burnison" userId="562e53b1-e8fd-443e-b247-550baf63da3b" providerId="ADAL" clId="{1D59B728-4A4F-4D28-981D-E810D5D81B03}"/>
    <pc:docChg chg="undo custSel addSld delSld modSld sldOrd">
      <pc:chgData name="Dave Burnison" userId="562e53b1-e8fd-443e-b247-550baf63da3b" providerId="ADAL" clId="{1D59B728-4A4F-4D28-981D-E810D5D81B03}" dt="2018-03-18T23:17:32.922" v="570" actId="2696"/>
      <pc:docMkLst>
        <pc:docMk/>
      </pc:docMkLst>
      <pc:sldChg chg="modTransition">
        <pc:chgData name="Dave Burnison" userId="562e53b1-e8fd-443e-b247-550baf63da3b" providerId="ADAL" clId="{1D59B728-4A4F-4D28-981D-E810D5D81B03}" dt="2018-03-16T22:29:29.136" v="320" actId="478"/>
        <pc:sldMkLst>
          <pc:docMk/>
          <pc:sldMk cId="1609843526" sldId="291"/>
        </pc:sldMkLst>
      </pc:sldChg>
      <pc:sldChg chg="modTransition">
        <pc:chgData name="Dave Burnison" userId="562e53b1-e8fd-443e-b247-550baf63da3b" providerId="ADAL" clId="{1D59B728-4A4F-4D28-981D-E810D5D81B03}" dt="2018-03-16T22:29:29.136" v="320" actId="478"/>
        <pc:sldMkLst>
          <pc:docMk/>
          <pc:sldMk cId="313914456" sldId="292"/>
        </pc:sldMkLst>
      </pc:sldChg>
      <pc:sldChg chg="modTransition">
        <pc:chgData name="Dave Burnison" userId="562e53b1-e8fd-443e-b247-550baf63da3b" providerId="ADAL" clId="{1D59B728-4A4F-4D28-981D-E810D5D81B03}" dt="2018-03-16T22:29:29.136" v="320" actId="478"/>
        <pc:sldMkLst>
          <pc:docMk/>
          <pc:sldMk cId="2774397814" sldId="300"/>
        </pc:sldMkLst>
      </pc:sldChg>
      <pc:sldChg chg="modTransition">
        <pc:chgData name="Dave Burnison" userId="562e53b1-e8fd-443e-b247-550baf63da3b" providerId="ADAL" clId="{1D59B728-4A4F-4D28-981D-E810D5D81B03}" dt="2018-03-16T22:29:29.136" v="320" actId="478"/>
        <pc:sldMkLst>
          <pc:docMk/>
          <pc:sldMk cId="912706852" sldId="302"/>
        </pc:sldMkLst>
      </pc:sldChg>
      <pc:sldChg chg="modTransition">
        <pc:chgData name="Dave Burnison" userId="562e53b1-e8fd-443e-b247-550baf63da3b" providerId="ADAL" clId="{1D59B728-4A4F-4D28-981D-E810D5D81B03}" dt="2018-03-16T22:29:29.136" v="320" actId="478"/>
        <pc:sldMkLst>
          <pc:docMk/>
          <pc:sldMk cId="1176534673" sldId="306"/>
        </pc:sldMkLst>
      </pc:sldChg>
      <pc:sldChg chg="modTransition">
        <pc:chgData name="Dave Burnison" userId="562e53b1-e8fd-443e-b247-550baf63da3b" providerId="ADAL" clId="{1D59B728-4A4F-4D28-981D-E810D5D81B03}" dt="2018-03-16T22:29:29.136" v="320" actId="478"/>
        <pc:sldMkLst>
          <pc:docMk/>
          <pc:sldMk cId="15036105" sldId="307"/>
        </pc:sldMkLst>
      </pc:sldChg>
      <pc:sldChg chg="modTransition">
        <pc:chgData name="Dave Burnison" userId="562e53b1-e8fd-443e-b247-550baf63da3b" providerId="ADAL" clId="{1D59B728-4A4F-4D28-981D-E810D5D81B03}" dt="2018-03-16T22:29:29.136" v="320" actId="478"/>
        <pc:sldMkLst>
          <pc:docMk/>
          <pc:sldMk cId="4220664248" sldId="308"/>
        </pc:sldMkLst>
      </pc:sldChg>
      <pc:sldChg chg="modTransition">
        <pc:chgData name="Dave Burnison" userId="562e53b1-e8fd-443e-b247-550baf63da3b" providerId="ADAL" clId="{1D59B728-4A4F-4D28-981D-E810D5D81B03}" dt="2018-03-16T22:29:29.136" v="320" actId="478"/>
        <pc:sldMkLst>
          <pc:docMk/>
          <pc:sldMk cId="2930880677" sldId="309"/>
        </pc:sldMkLst>
      </pc:sldChg>
      <pc:sldChg chg="modTransition">
        <pc:chgData name="Dave Burnison" userId="562e53b1-e8fd-443e-b247-550baf63da3b" providerId="ADAL" clId="{1D59B728-4A4F-4D28-981D-E810D5D81B03}" dt="2018-03-16T22:29:29.136" v="320" actId="478"/>
        <pc:sldMkLst>
          <pc:docMk/>
          <pc:sldMk cId="1554586589" sldId="311"/>
        </pc:sldMkLst>
      </pc:sldChg>
      <pc:sldChg chg="modTransition">
        <pc:chgData name="Dave Burnison" userId="562e53b1-e8fd-443e-b247-550baf63da3b" providerId="ADAL" clId="{1D59B728-4A4F-4D28-981D-E810D5D81B03}" dt="2018-03-16T22:29:29.136" v="320" actId="478"/>
        <pc:sldMkLst>
          <pc:docMk/>
          <pc:sldMk cId="4272161940" sldId="314"/>
        </pc:sldMkLst>
      </pc:sldChg>
      <pc:sldChg chg="modTransition">
        <pc:chgData name="Dave Burnison" userId="562e53b1-e8fd-443e-b247-550baf63da3b" providerId="ADAL" clId="{1D59B728-4A4F-4D28-981D-E810D5D81B03}" dt="2018-03-16T22:29:29.136" v="320" actId="478"/>
        <pc:sldMkLst>
          <pc:docMk/>
          <pc:sldMk cId="804235718" sldId="316"/>
        </pc:sldMkLst>
      </pc:sldChg>
      <pc:sldChg chg="modTransition">
        <pc:chgData name="Dave Burnison" userId="562e53b1-e8fd-443e-b247-550baf63da3b" providerId="ADAL" clId="{1D59B728-4A4F-4D28-981D-E810D5D81B03}" dt="2018-03-16T22:29:29.136" v="320" actId="478"/>
        <pc:sldMkLst>
          <pc:docMk/>
          <pc:sldMk cId="755755991" sldId="319"/>
        </pc:sldMkLst>
      </pc:sldChg>
      <pc:sldChg chg="modTransition">
        <pc:chgData name="Dave Burnison" userId="562e53b1-e8fd-443e-b247-550baf63da3b" providerId="ADAL" clId="{1D59B728-4A4F-4D28-981D-E810D5D81B03}" dt="2018-03-16T22:29:29.136" v="320" actId="478"/>
        <pc:sldMkLst>
          <pc:docMk/>
          <pc:sldMk cId="3523787349" sldId="320"/>
        </pc:sldMkLst>
      </pc:sldChg>
      <pc:sldChg chg="modTransition">
        <pc:chgData name="Dave Burnison" userId="562e53b1-e8fd-443e-b247-550baf63da3b" providerId="ADAL" clId="{1D59B728-4A4F-4D28-981D-E810D5D81B03}" dt="2018-03-16T22:29:29.136" v="320" actId="478"/>
        <pc:sldMkLst>
          <pc:docMk/>
          <pc:sldMk cId="3120441168" sldId="321"/>
        </pc:sldMkLst>
      </pc:sldChg>
      <pc:sldChg chg="modTransition">
        <pc:chgData name="Dave Burnison" userId="562e53b1-e8fd-443e-b247-550baf63da3b" providerId="ADAL" clId="{1D59B728-4A4F-4D28-981D-E810D5D81B03}" dt="2018-03-16T22:29:29.136" v="320" actId="478"/>
        <pc:sldMkLst>
          <pc:docMk/>
          <pc:sldMk cId="3949952252" sldId="322"/>
        </pc:sldMkLst>
      </pc:sldChg>
      <pc:sldChg chg="modTransition">
        <pc:chgData name="Dave Burnison" userId="562e53b1-e8fd-443e-b247-550baf63da3b" providerId="ADAL" clId="{1D59B728-4A4F-4D28-981D-E810D5D81B03}" dt="2018-03-16T22:29:29.136" v="320" actId="478"/>
        <pc:sldMkLst>
          <pc:docMk/>
          <pc:sldMk cId="1770835703" sldId="323"/>
        </pc:sldMkLst>
      </pc:sldChg>
      <pc:sldChg chg="modTransition">
        <pc:chgData name="Dave Burnison" userId="562e53b1-e8fd-443e-b247-550baf63da3b" providerId="ADAL" clId="{1D59B728-4A4F-4D28-981D-E810D5D81B03}" dt="2018-03-16T22:29:29.136" v="320" actId="478"/>
        <pc:sldMkLst>
          <pc:docMk/>
          <pc:sldMk cId="158221371" sldId="324"/>
        </pc:sldMkLst>
      </pc:sldChg>
      <pc:sldChg chg="modTransition">
        <pc:chgData name="Dave Burnison" userId="562e53b1-e8fd-443e-b247-550baf63da3b" providerId="ADAL" clId="{1D59B728-4A4F-4D28-981D-E810D5D81B03}" dt="2018-03-16T22:29:29.136" v="320" actId="478"/>
        <pc:sldMkLst>
          <pc:docMk/>
          <pc:sldMk cId="2325240643" sldId="325"/>
        </pc:sldMkLst>
      </pc:sldChg>
      <pc:sldChg chg="modTransition">
        <pc:chgData name="Dave Burnison" userId="562e53b1-e8fd-443e-b247-550baf63da3b" providerId="ADAL" clId="{1D59B728-4A4F-4D28-981D-E810D5D81B03}" dt="2018-03-16T22:29:29.136" v="320" actId="478"/>
        <pc:sldMkLst>
          <pc:docMk/>
          <pc:sldMk cId="1101842998" sldId="326"/>
        </pc:sldMkLst>
      </pc:sldChg>
      <pc:sldChg chg="modTransition">
        <pc:chgData name="Dave Burnison" userId="562e53b1-e8fd-443e-b247-550baf63da3b" providerId="ADAL" clId="{1D59B728-4A4F-4D28-981D-E810D5D81B03}" dt="2018-03-16T22:29:29.136" v="320" actId="478"/>
        <pc:sldMkLst>
          <pc:docMk/>
          <pc:sldMk cId="982490495" sldId="327"/>
        </pc:sldMkLst>
      </pc:sldChg>
      <pc:sldChg chg="modTransition">
        <pc:chgData name="Dave Burnison" userId="562e53b1-e8fd-443e-b247-550baf63da3b" providerId="ADAL" clId="{1D59B728-4A4F-4D28-981D-E810D5D81B03}" dt="2018-03-16T22:29:29.136" v="320" actId="478"/>
        <pc:sldMkLst>
          <pc:docMk/>
          <pc:sldMk cId="1712225432" sldId="329"/>
        </pc:sldMkLst>
      </pc:sldChg>
      <pc:sldChg chg="modTransition">
        <pc:chgData name="Dave Burnison" userId="562e53b1-e8fd-443e-b247-550baf63da3b" providerId="ADAL" clId="{1D59B728-4A4F-4D28-981D-E810D5D81B03}" dt="2018-03-16T22:29:29.136" v="320" actId="478"/>
        <pc:sldMkLst>
          <pc:docMk/>
          <pc:sldMk cId="3819584359" sldId="330"/>
        </pc:sldMkLst>
      </pc:sldChg>
      <pc:sldChg chg="modTransition">
        <pc:chgData name="Dave Burnison" userId="562e53b1-e8fd-443e-b247-550baf63da3b" providerId="ADAL" clId="{1D59B728-4A4F-4D28-981D-E810D5D81B03}" dt="2018-03-16T22:29:29.136" v="320" actId="478"/>
        <pc:sldMkLst>
          <pc:docMk/>
          <pc:sldMk cId="3982290345" sldId="331"/>
        </pc:sldMkLst>
      </pc:sldChg>
      <pc:sldChg chg="modTransition">
        <pc:chgData name="Dave Burnison" userId="562e53b1-e8fd-443e-b247-550baf63da3b" providerId="ADAL" clId="{1D59B728-4A4F-4D28-981D-E810D5D81B03}" dt="2018-03-16T22:29:29.136" v="320" actId="478"/>
        <pc:sldMkLst>
          <pc:docMk/>
          <pc:sldMk cId="4193400999" sldId="332"/>
        </pc:sldMkLst>
      </pc:sldChg>
      <pc:sldChg chg="modTransition">
        <pc:chgData name="Dave Burnison" userId="562e53b1-e8fd-443e-b247-550baf63da3b" providerId="ADAL" clId="{1D59B728-4A4F-4D28-981D-E810D5D81B03}" dt="2018-03-16T22:29:29.136" v="320" actId="478"/>
        <pc:sldMkLst>
          <pc:docMk/>
          <pc:sldMk cId="773007964" sldId="334"/>
        </pc:sldMkLst>
      </pc:sldChg>
      <pc:sldChg chg="modTransition">
        <pc:chgData name="Dave Burnison" userId="562e53b1-e8fd-443e-b247-550baf63da3b" providerId="ADAL" clId="{1D59B728-4A4F-4D28-981D-E810D5D81B03}" dt="2018-03-16T22:29:29.136" v="320" actId="478"/>
        <pc:sldMkLst>
          <pc:docMk/>
          <pc:sldMk cId="1413832924" sldId="341"/>
        </pc:sldMkLst>
      </pc:sldChg>
      <pc:sldChg chg="modTransition">
        <pc:chgData name="Dave Burnison" userId="562e53b1-e8fd-443e-b247-550baf63da3b" providerId="ADAL" clId="{1D59B728-4A4F-4D28-981D-E810D5D81B03}" dt="2018-03-16T22:29:29.136" v="320" actId="478"/>
        <pc:sldMkLst>
          <pc:docMk/>
          <pc:sldMk cId="2710173441" sldId="342"/>
        </pc:sldMkLst>
      </pc:sldChg>
      <pc:sldChg chg="modTransition">
        <pc:chgData name="Dave Burnison" userId="562e53b1-e8fd-443e-b247-550baf63da3b" providerId="ADAL" clId="{1D59B728-4A4F-4D28-981D-E810D5D81B03}" dt="2018-03-16T22:29:29.136" v="320" actId="478"/>
        <pc:sldMkLst>
          <pc:docMk/>
          <pc:sldMk cId="3700576750" sldId="364"/>
        </pc:sldMkLst>
      </pc:sldChg>
      <pc:sldChg chg="modTransition">
        <pc:chgData name="Dave Burnison" userId="562e53b1-e8fd-443e-b247-550baf63da3b" providerId="ADAL" clId="{1D59B728-4A4F-4D28-981D-E810D5D81B03}" dt="2018-03-16T22:29:29.136" v="320" actId="478"/>
        <pc:sldMkLst>
          <pc:docMk/>
          <pc:sldMk cId="3984285571" sldId="370"/>
        </pc:sldMkLst>
      </pc:sldChg>
      <pc:sldChg chg="modTransition">
        <pc:chgData name="Dave Burnison" userId="562e53b1-e8fd-443e-b247-550baf63da3b" providerId="ADAL" clId="{1D59B728-4A4F-4D28-981D-E810D5D81B03}" dt="2018-03-16T22:29:29.136" v="320" actId="478"/>
        <pc:sldMkLst>
          <pc:docMk/>
          <pc:sldMk cId="3317877341" sldId="372"/>
        </pc:sldMkLst>
      </pc:sldChg>
      <pc:sldChg chg="modTransition">
        <pc:chgData name="Dave Burnison" userId="562e53b1-e8fd-443e-b247-550baf63da3b" providerId="ADAL" clId="{1D59B728-4A4F-4D28-981D-E810D5D81B03}" dt="2018-03-16T22:29:29.136" v="320" actId="478"/>
        <pc:sldMkLst>
          <pc:docMk/>
          <pc:sldMk cId="2375109034" sldId="375"/>
        </pc:sldMkLst>
      </pc:sldChg>
      <pc:sldChg chg="modTransition">
        <pc:chgData name="Dave Burnison" userId="562e53b1-e8fd-443e-b247-550baf63da3b" providerId="ADAL" clId="{1D59B728-4A4F-4D28-981D-E810D5D81B03}" dt="2018-03-16T22:29:29.136" v="320" actId="478"/>
        <pc:sldMkLst>
          <pc:docMk/>
          <pc:sldMk cId="2600162310" sldId="381"/>
        </pc:sldMkLst>
      </pc:sldChg>
      <pc:sldChg chg="modTransition">
        <pc:chgData name="Dave Burnison" userId="562e53b1-e8fd-443e-b247-550baf63da3b" providerId="ADAL" clId="{1D59B728-4A4F-4D28-981D-E810D5D81B03}" dt="2018-03-16T22:29:29.136" v="320" actId="478"/>
        <pc:sldMkLst>
          <pc:docMk/>
          <pc:sldMk cId="4086836641" sldId="382"/>
        </pc:sldMkLst>
      </pc:sldChg>
      <pc:sldChg chg="modTransition">
        <pc:chgData name="Dave Burnison" userId="562e53b1-e8fd-443e-b247-550baf63da3b" providerId="ADAL" clId="{1D59B728-4A4F-4D28-981D-E810D5D81B03}" dt="2018-03-16T22:29:29.136" v="320" actId="478"/>
        <pc:sldMkLst>
          <pc:docMk/>
          <pc:sldMk cId="2317860277" sldId="383"/>
        </pc:sldMkLst>
      </pc:sldChg>
      <pc:sldChg chg="modTransition">
        <pc:chgData name="Dave Burnison" userId="562e53b1-e8fd-443e-b247-550baf63da3b" providerId="ADAL" clId="{1D59B728-4A4F-4D28-981D-E810D5D81B03}" dt="2018-03-16T22:29:29.136" v="320" actId="478"/>
        <pc:sldMkLst>
          <pc:docMk/>
          <pc:sldMk cId="4170997740" sldId="387"/>
        </pc:sldMkLst>
      </pc:sldChg>
      <pc:sldChg chg="modSp setBg modAnim modNotesTx">
        <pc:chgData name="Dave Burnison" userId="562e53b1-e8fd-443e-b247-550baf63da3b" providerId="ADAL" clId="{1D59B728-4A4F-4D28-981D-E810D5D81B03}" dt="2018-03-17T16:07:15.680" v="484" actId="20577"/>
        <pc:sldMkLst>
          <pc:docMk/>
          <pc:sldMk cId="2015788465" sldId="388"/>
        </pc:sldMkLst>
        <pc:spChg chg="mod">
          <ac:chgData name="Dave Burnison" userId="562e53b1-e8fd-443e-b247-550baf63da3b" providerId="ADAL" clId="{1D59B728-4A4F-4D28-981D-E810D5D81B03}" dt="2018-03-17T16:06:29.066" v="481" actId="20577"/>
          <ac:spMkLst>
            <pc:docMk/>
            <pc:sldMk cId="2015788465" sldId="388"/>
            <ac:spMk id="2" creationId="{00000000-0000-0000-0000-000000000000}"/>
          </ac:spMkLst>
        </pc:spChg>
        <pc:spChg chg="mod">
          <ac:chgData name="Dave Burnison" userId="562e53b1-e8fd-443e-b247-550baf63da3b" providerId="ADAL" clId="{1D59B728-4A4F-4D28-981D-E810D5D81B03}" dt="2018-03-17T16:06:34.361" v="482" actId="20577"/>
          <ac:spMkLst>
            <pc:docMk/>
            <pc:sldMk cId="2015788465" sldId="388"/>
            <ac:spMk id="3" creationId="{00000000-0000-0000-0000-000000000000}"/>
          </ac:spMkLst>
        </pc:spChg>
      </pc:sldChg>
      <pc:sldChg chg="modTransition">
        <pc:chgData name="Dave Burnison" userId="562e53b1-e8fd-443e-b247-550baf63da3b" providerId="ADAL" clId="{1D59B728-4A4F-4D28-981D-E810D5D81B03}" dt="2018-03-16T20:17:34.649" v="138" actId="478"/>
        <pc:sldMkLst>
          <pc:docMk/>
          <pc:sldMk cId="1536675628" sldId="390"/>
        </pc:sldMkLst>
      </pc:sldChg>
      <pc:sldChg chg="modTransition">
        <pc:chgData name="Dave Burnison" userId="562e53b1-e8fd-443e-b247-550baf63da3b" providerId="ADAL" clId="{1D59B728-4A4F-4D28-981D-E810D5D81B03}" dt="2018-03-16T21:56:15.509" v="272" actId="478"/>
        <pc:sldMkLst>
          <pc:docMk/>
          <pc:sldMk cId="3329114188" sldId="392"/>
        </pc:sldMkLst>
      </pc:sldChg>
      <pc:sldChg chg="add del modTransition">
        <pc:chgData name="Dave Burnison" userId="562e53b1-e8fd-443e-b247-550baf63da3b" providerId="ADAL" clId="{1D59B728-4A4F-4D28-981D-E810D5D81B03}" dt="2018-03-16T21:49:46.589" v="271" actId="478"/>
        <pc:sldMkLst>
          <pc:docMk/>
          <pc:sldMk cId="2412934676" sldId="393"/>
        </pc:sldMkLst>
      </pc:sldChg>
      <pc:sldChg chg="del">
        <pc:chgData name="Dave Burnison" userId="562e53b1-e8fd-443e-b247-550baf63da3b" providerId="ADAL" clId="{1D59B728-4A4F-4D28-981D-E810D5D81B03}" dt="2018-03-18T23:17:32.922" v="570" actId="2696"/>
        <pc:sldMkLst>
          <pc:docMk/>
          <pc:sldMk cId="4138334120" sldId="396"/>
        </pc:sldMkLst>
      </pc:sldChg>
      <pc:sldChg chg="del modAnim">
        <pc:chgData name="Dave Burnison" userId="562e53b1-e8fd-443e-b247-550baf63da3b" providerId="ADAL" clId="{1D59B728-4A4F-4D28-981D-E810D5D81B03}" dt="2018-03-18T23:17:32.826" v="566" actId="2696"/>
        <pc:sldMkLst>
          <pc:docMk/>
          <pc:sldMk cId="3258941868" sldId="398"/>
        </pc:sldMkLst>
      </pc:sldChg>
      <pc:sldChg chg="del modAnim">
        <pc:chgData name="Dave Burnison" userId="562e53b1-e8fd-443e-b247-550baf63da3b" providerId="ADAL" clId="{1D59B728-4A4F-4D28-981D-E810D5D81B03}" dt="2018-03-18T23:17:32.810" v="565" actId="2696"/>
        <pc:sldMkLst>
          <pc:docMk/>
          <pc:sldMk cId="935336236" sldId="399"/>
        </pc:sldMkLst>
      </pc:sldChg>
      <pc:sldChg chg="del">
        <pc:chgData name="Dave Burnison" userId="562e53b1-e8fd-443e-b247-550baf63da3b" providerId="ADAL" clId="{1D59B728-4A4F-4D28-981D-E810D5D81B03}" dt="2018-03-18T23:17:32.910" v="569" actId="2696"/>
        <pc:sldMkLst>
          <pc:docMk/>
          <pc:sldMk cId="3275922451" sldId="400"/>
        </pc:sldMkLst>
      </pc:sldChg>
      <pc:sldChg chg="del">
        <pc:chgData name="Dave Burnison" userId="562e53b1-e8fd-443e-b247-550baf63da3b" providerId="ADAL" clId="{1D59B728-4A4F-4D28-981D-E810D5D81B03}" dt="2018-03-18T23:17:32.869" v="568" actId="2696"/>
        <pc:sldMkLst>
          <pc:docMk/>
          <pc:sldMk cId="3959390952" sldId="401"/>
        </pc:sldMkLst>
      </pc:sldChg>
      <pc:sldChg chg="del">
        <pc:chgData name="Dave Burnison" userId="562e53b1-e8fd-443e-b247-550baf63da3b" providerId="ADAL" clId="{1D59B728-4A4F-4D28-981D-E810D5D81B03}" dt="2018-03-18T23:17:32.852" v="567" actId="2696"/>
        <pc:sldMkLst>
          <pc:docMk/>
          <pc:sldMk cId="3100143037" sldId="402"/>
        </pc:sldMkLst>
      </pc:sldChg>
      <pc:sldChg chg="modAnim">
        <pc:chgData name="Dave Burnison" userId="562e53b1-e8fd-443e-b247-550baf63da3b" providerId="ADAL" clId="{1D59B728-4A4F-4D28-981D-E810D5D81B03}" dt="2018-03-16T22:39:11.065" v="326" actId="478"/>
        <pc:sldMkLst>
          <pc:docMk/>
          <pc:sldMk cId="803547789" sldId="433"/>
        </pc:sldMkLst>
      </pc:sldChg>
      <pc:sldChg chg="modAnim">
        <pc:chgData name="Dave Burnison" userId="562e53b1-e8fd-443e-b247-550baf63da3b" providerId="ADAL" clId="{1D59B728-4A4F-4D28-981D-E810D5D81B03}" dt="2018-03-16T20:18:23.436" v="143" actId="478"/>
        <pc:sldMkLst>
          <pc:docMk/>
          <pc:sldMk cId="368140113" sldId="434"/>
        </pc:sldMkLst>
      </pc:sldChg>
      <pc:sldChg chg="modTransition">
        <pc:chgData name="Dave Burnison" userId="562e53b1-e8fd-443e-b247-550baf63da3b" providerId="ADAL" clId="{1D59B728-4A4F-4D28-981D-E810D5D81B03}" dt="2018-03-16T20:28:09.055" v="209" actId="478"/>
        <pc:sldMkLst>
          <pc:docMk/>
          <pc:sldMk cId="4086061408" sldId="435"/>
        </pc:sldMkLst>
      </pc:sldChg>
      <pc:sldChg chg="modAnim">
        <pc:chgData name="Dave Burnison" userId="562e53b1-e8fd-443e-b247-550baf63da3b" providerId="ADAL" clId="{1D59B728-4A4F-4D28-981D-E810D5D81B03}" dt="2018-03-16T21:46:10.838" v="266" actId="478"/>
        <pc:sldMkLst>
          <pc:docMk/>
          <pc:sldMk cId="511772071" sldId="441"/>
        </pc:sldMkLst>
      </pc:sldChg>
      <pc:sldChg chg="modAnim">
        <pc:chgData name="Dave Burnison" userId="562e53b1-e8fd-443e-b247-550baf63da3b" providerId="ADAL" clId="{1D59B728-4A4F-4D28-981D-E810D5D81B03}" dt="2018-03-16T21:47:54.330" v="268" actId="478"/>
        <pc:sldMkLst>
          <pc:docMk/>
          <pc:sldMk cId="1686793262" sldId="442"/>
        </pc:sldMkLst>
      </pc:sldChg>
      <pc:sldChg chg="ord">
        <pc:chgData name="Dave Burnison" userId="562e53b1-e8fd-443e-b247-550baf63da3b" providerId="ADAL" clId="{1D59B728-4A4F-4D28-981D-E810D5D81B03}" dt="2018-03-17T17:00:54.620" v="532" actId="20577"/>
        <pc:sldMkLst>
          <pc:docMk/>
          <pc:sldMk cId="824557701" sldId="446"/>
        </pc:sldMkLst>
      </pc:sldChg>
      <pc:sldChg chg="modNotesTx">
        <pc:chgData name="Dave Burnison" userId="562e53b1-e8fd-443e-b247-550baf63da3b" providerId="ADAL" clId="{1D59B728-4A4F-4D28-981D-E810D5D81B03}" dt="2018-03-17T17:06:10.508" v="533" actId="6549"/>
        <pc:sldMkLst>
          <pc:docMk/>
          <pc:sldMk cId="3576018908" sldId="447"/>
        </pc:sldMkLst>
      </pc:sldChg>
      <pc:sldChg chg="modAnim">
        <pc:chgData name="Dave Burnison" userId="562e53b1-e8fd-443e-b247-550baf63da3b" providerId="ADAL" clId="{1D59B728-4A4F-4D28-981D-E810D5D81B03}" dt="2018-03-16T22:09:35.998" v="301" actId="478"/>
        <pc:sldMkLst>
          <pc:docMk/>
          <pc:sldMk cId="3926336205" sldId="455"/>
        </pc:sldMkLst>
      </pc:sldChg>
      <pc:sldChg chg="modTransition">
        <pc:chgData name="Dave Burnison" userId="562e53b1-e8fd-443e-b247-550baf63da3b" providerId="ADAL" clId="{1D59B728-4A4F-4D28-981D-E810D5D81B03}" dt="2018-03-16T20:17:36.563" v="139" actId="478"/>
        <pc:sldMkLst>
          <pc:docMk/>
          <pc:sldMk cId="3544717808" sldId="470"/>
        </pc:sldMkLst>
      </pc:sldChg>
      <pc:sldChg chg="modTransition">
        <pc:chgData name="Dave Burnison" userId="562e53b1-e8fd-443e-b247-550baf63da3b" providerId="ADAL" clId="{1D59B728-4A4F-4D28-981D-E810D5D81B03}" dt="2018-03-16T20:17:38.248" v="140" actId="478"/>
        <pc:sldMkLst>
          <pc:docMk/>
          <pc:sldMk cId="3124784127" sldId="471"/>
        </pc:sldMkLst>
      </pc:sldChg>
      <pc:sldChg chg="modSp modTransition">
        <pc:chgData name="Dave Burnison" userId="562e53b1-e8fd-443e-b247-550baf63da3b" providerId="ADAL" clId="{1D59B728-4A4F-4D28-981D-E810D5D81B03}" dt="2018-03-16T22:28:40.186" v="319" actId="478"/>
        <pc:sldMkLst>
          <pc:docMk/>
          <pc:sldMk cId="3007711249" sldId="472"/>
        </pc:sldMkLst>
        <pc:spChg chg="mod">
          <ac:chgData name="Dave Burnison" userId="562e53b1-e8fd-443e-b247-550baf63da3b" providerId="ADAL" clId="{1D59B728-4A4F-4D28-981D-E810D5D81B03}" dt="2018-03-14T21:31:58.959" v="49" actId="20577"/>
          <ac:spMkLst>
            <pc:docMk/>
            <pc:sldMk cId="3007711249" sldId="472"/>
            <ac:spMk id="4" creationId="{00000000-0000-0000-0000-000000000000}"/>
          </ac:spMkLst>
        </pc:spChg>
      </pc:sldChg>
      <pc:sldChg chg="modTransition">
        <pc:chgData name="Dave Burnison" userId="562e53b1-e8fd-443e-b247-550baf63da3b" providerId="ADAL" clId="{1D59B728-4A4F-4D28-981D-E810D5D81B03}" dt="2018-03-16T21:29:09.972" v="231" actId="478"/>
        <pc:sldMkLst>
          <pc:docMk/>
          <pc:sldMk cId="2893027076" sldId="476"/>
        </pc:sldMkLst>
      </pc:sldChg>
      <pc:sldChg chg="modTransition">
        <pc:chgData name="Dave Burnison" userId="562e53b1-e8fd-443e-b247-550baf63da3b" providerId="ADAL" clId="{1D59B728-4A4F-4D28-981D-E810D5D81B03}" dt="2018-03-16T21:35:01.405" v="242" actId="478"/>
        <pc:sldMkLst>
          <pc:docMk/>
          <pc:sldMk cId="704963938" sldId="479"/>
        </pc:sldMkLst>
      </pc:sldChg>
      <pc:sldChg chg="modSp modAnim modNotesTx">
        <pc:chgData name="Dave Burnison" userId="562e53b1-e8fd-443e-b247-550baf63da3b" providerId="ADAL" clId="{1D59B728-4A4F-4D28-981D-E810D5D81B03}" dt="2018-03-17T16:43:51.430" v="530" actId="20577"/>
        <pc:sldMkLst>
          <pc:docMk/>
          <pc:sldMk cId="3292078493" sldId="480"/>
        </pc:sldMkLst>
        <pc:spChg chg="mod">
          <ac:chgData name="Dave Burnison" userId="562e53b1-e8fd-443e-b247-550baf63da3b" providerId="ADAL" clId="{1D59B728-4A4F-4D28-981D-E810D5D81B03}" dt="2018-03-17T16:43:51.430" v="530" actId="20577"/>
          <ac:spMkLst>
            <pc:docMk/>
            <pc:sldMk cId="3292078493" sldId="480"/>
            <ac:spMk id="3" creationId="{00000000-0000-0000-0000-000000000000}"/>
          </ac:spMkLst>
        </pc:spChg>
      </pc:sldChg>
      <pc:sldChg chg="modTransition">
        <pc:chgData name="Dave Burnison" userId="562e53b1-e8fd-443e-b247-550baf63da3b" providerId="ADAL" clId="{1D59B728-4A4F-4D28-981D-E810D5D81B03}" dt="2018-03-16T22:48:58.297" v="330" actId="478"/>
        <pc:sldMkLst>
          <pc:docMk/>
          <pc:sldMk cId="4251465227" sldId="482"/>
        </pc:sldMkLst>
      </pc:sldChg>
      <pc:sldChg chg="modAnim">
        <pc:chgData name="Dave Burnison" userId="562e53b1-e8fd-443e-b247-550baf63da3b" providerId="ADAL" clId="{1D59B728-4A4F-4D28-981D-E810D5D81B03}" dt="2018-03-16T21:41:12.824" v="250" actId="478"/>
        <pc:sldMkLst>
          <pc:docMk/>
          <pc:sldMk cId="3220867725" sldId="483"/>
        </pc:sldMkLst>
      </pc:sldChg>
      <pc:sldChg chg="modAnim">
        <pc:chgData name="Dave Burnison" userId="562e53b1-e8fd-443e-b247-550baf63da3b" providerId="ADAL" clId="{1D59B728-4A4F-4D28-981D-E810D5D81B03}" dt="2018-03-16T21:42:04.136" v="254" actId="478"/>
        <pc:sldMkLst>
          <pc:docMk/>
          <pc:sldMk cId="1860429655" sldId="484"/>
        </pc:sldMkLst>
      </pc:sldChg>
      <pc:sldChg chg="modAnim">
        <pc:chgData name="Dave Burnison" userId="562e53b1-e8fd-443e-b247-550baf63da3b" providerId="ADAL" clId="{1D59B728-4A4F-4D28-981D-E810D5D81B03}" dt="2018-03-16T21:43:02.401" v="256" actId="478"/>
        <pc:sldMkLst>
          <pc:docMk/>
          <pc:sldMk cId="142960099" sldId="488"/>
        </pc:sldMkLst>
      </pc:sldChg>
      <pc:sldChg chg="modAnim modNotesTx">
        <pc:chgData name="Dave Burnison" userId="562e53b1-e8fd-443e-b247-550baf63da3b" providerId="ADAL" clId="{1D59B728-4A4F-4D28-981D-E810D5D81B03}" dt="2018-03-17T17:07:31.167" v="535" actId="6549"/>
        <pc:sldMkLst>
          <pc:docMk/>
          <pc:sldMk cId="2284893771" sldId="489"/>
        </pc:sldMkLst>
      </pc:sldChg>
      <pc:sldChg chg="modAnim modNotesTx">
        <pc:chgData name="Dave Burnison" userId="562e53b1-e8fd-443e-b247-550baf63da3b" providerId="ADAL" clId="{1D59B728-4A4F-4D28-981D-E810D5D81B03}" dt="2018-03-17T17:07:39.998" v="536" actId="6549"/>
        <pc:sldMkLst>
          <pc:docMk/>
          <pc:sldMk cId="3783300293" sldId="490"/>
        </pc:sldMkLst>
      </pc:sldChg>
      <pc:sldChg chg="modAnim">
        <pc:chgData name="Dave Burnison" userId="562e53b1-e8fd-443e-b247-550baf63da3b" providerId="ADAL" clId="{1D59B728-4A4F-4D28-981D-E810D5D81B03}" dt="2018-03-16T22:05:32.415" v="286" actId="478"/>
        <pc:sldMkLst>
          <pc:docMk/>
          <pc:sldMk cId="529282496" sldId="492"/>
        </pc:sldMkLst>
      </pc:sldChg>
      <pc:sldChg chg="modAnim">
        <pc:chgData name="Dave Burnison" userId="562e53b1-e8fd-443e-b247-550baf63da3b" providerId="ADAL" clId="{1D59B728-4A4F-4D28-981D-E810D5D81B03}" dt="2018-03-16T22:05:41.368" v="287" actId="478"/>
        <pc:sldMkLst>
          <pc:docMk/>
          <pc:sldMk cId="2528226122" sldId="493"/>
        </pc:sldMkLst>
      </pc:sldChg>
      <pc:sldChg chg="modAnim">
        <pc:chgData name="Dave Burnison" userId="562e53b1-e8fd-443e-b247-550baf63da3b" providerId="ADAL" clId="{1D59B728-4A4F-4D28-981D-E810D5D81B03}" dt="2018-03-16T22:06:07.079" v="288" actId="478"/>
        <pc:sldMkLst>
          <pc:docMk/>
          <pc:sldMk cId="4290154251" sldId="494"/>
        </pc:sldMkLst>
      </pc:sldChg>
      <pc:sldChg chg="modAnim">
        <pc:chgData name="Dave Burnison" userId="562e53b1-e8fd-443e-b247-550baf63da3b" providerId="ADAL" clId="{1D59B728-4A4F-4D28-981D-E810D5D81B03}" dt="2018-03-16T22:06:24.031" v="289" actId="478"/>
        <pc:sldMkLst>
          <pc:docMk/>
          <pc:sldMk cId="3190291755" sldId="495"/>
        </pc:sldMkLst>
      </pc:sldChg>
      <pc:sldChg chg="modAnim">
        <pc:chgData name="Dave Burnison" userId="562e53b1-e8fd-443e-b247-550baf63da3b" providerId="ADAL" clId="{1D59B728-4A4F-4D28-981D-E810D5D81B03}" dt="2018-03-16T22:06:39.691" v="290" actId="478"/>
        <pc:sldMkLst>
          <pc:docMk/>
          <pc:sldMk cId="3340268204" sldId="496"/>
        </pc:sldMkLst>
      </pc:sldChg>
      <pc:sldChg chg="modAnim">
        <pc:chgData name="Dave Burnison" userId="562e53b1-e8fd-443e-b247-550baf63da3b" providerId="ADAL" clId="{1D59B728-4A4F-4D28-981D-E810D5D81B03}" dt="2018-03-16T22:06:49.834" v="291" actId="478"/>
        <pc:sldMkLst>
          <pc:docMk/>
          <pc:sldMk cId="3412768752" sldId="497"/>
        </pc:sldMkLst>
      </pc:sldChg>
      <pc:sldChg chg="modAnim">
        <pc:chgData name="Dave Burnison" userId="562e53b1-e8fd-443e-b247-550baf63da3b" providerId="ADAL" clId="{1D59B728-4A4F-4D28-981D-E810D5D81B03}" dt="2018-03-16T22:07:04.581" v="292" actId="478"/>
        <pc:sldMkLst>
          <pc:docMk/>
          <pc:sldMk cId="1020867823" sldId="498"/>
        </pc:sldMkLst>
      </pc:sldChg>
      <pc:sldChg chg="modAnim">
        <pc:chgData name="Dave Burnison" userId="562e53b1-e8fd-443e-b247-550baf63da3b" providerId="ADAL" clId="{1D59B728-4A4F-4D28-981D-E810D5D81B03}" dt="2018-03-16T22:07:27.190" v="293" actId="478"/>
        <pc:sldMkLst>
          <pc:docMk/>
          <pc:sldMk cId="861751947" sldId="499"/>
        </pc:sldMkLst>
      </pc:sldChg>
      <pc:sldChg chg="modAnim modNotesTx">
        <pc:chgData name="Dave Burnison" userId="562e53b1-e8fd-443e-b247-550baf63da3b" providerId="ADAL" clId="{1D59B728-4A4F-4D28-981D-E810D5D81B03}" dt="2018-03-17T17:07:49.931" v="537" actId="6549"/>
        <pc:sldMkLst>
          <pc:docMk/>
          <pc:sldMk cId="164591482" sldId="503"/>
        </pc:sldMkLst>
      </pc:sldChg>
      <pc:sldChg chg="modAnim modNotesTx">
        <pc:chgData name="Dave Burnison" userId="562e53b1-e8fd-443e-b247-550baf63da3b" providerId="ADAL" clId="{1D59B728-4A4F-4D28-981D-E810D5D81B03}" dt="2018-03-17T17:07:57.027" v="538" actId="6549"/>
        <pc:sldMkLst>
          <pc:docMk/>
          <pc:sldMk cId="4018631164" sldId="504"/>
        </pc:sldMkLst>
      </pc:sldChg>
      <pc:sldChg chg="modNotesTx">
        <pc:chgData name="Dave Burnison" userId="562e53b1-e8fd-443e-b247-550baf63da3b" providerId="ADAL" clId="{1D59B728-4A4F-4D28-981D-E810D5D81B03}" dt="2018-03-17T17:00:22.705" v="531" actId="6549"/>
        <pc:sldMkLst>
          <pc:docMk/>
          <pc:sldMk cId="3306823202" sldId="520"/>
        </pc:sldMkLst>
      </pc:sldChg>
      <pc:sldChg chg="modNotesTx">
        <pc:chgData name="Dave Burnison" userId="562e53b1-e8fd-443e-b247-550baf63da3b" providerId="ADAL" clId="{1D59B728-4A4F-4D28-981D-E810D5D81B03}" dt="2018-03-17T17:09:15.210" v="546" actId="20577"/>
        <pc:sldMkLst>
          <pc:docMk/>
          <pc:sldMk cId="3595232561" sldId="521"/>
        </pc:sldMkLst>
      </pc:sldChg>
      <pc:sldChg chg="modTransition">
        <pc:chgData name="Dave Burnison" userId="562e53b1-e8fd-443e-b247-550baf63da3b" providerId="ADAL" clId="{1D59B728-4A4F-4D28-981D-E810D5D81B03}" dt="2018-03-16T21:31:40.081" v="232" actId="478"/>
        <pc:sldMkLst>
          <pc:docMk/>
          <pc:sldMk cId="3097633187" sldId="523"/>
        </pc:sldMkLst>
      </pc:sldChg>
      <pc:sldChg chg="modTransition">
        <pc:chgData name="Dave Burnison" userId="562e53b1-e8fd-443e-b247-550baf63da3b" providerId="ADAL" clId="{1D59B728-4A4F-4D28-981D-E810D5D81B03}" dt="2018-03-16T21:31:40.081" v="232" actId="478"/>
        <pc:sldMkLst>
          <pc:docMk/>
          <pc:sldMk cId="3667100558" sldId="524"/>
        </pc:sldMkLst>
      </pc:sldChg>
      <pc:sldChg chg="modSp modAnim">
        <pc:chgData name="Dave Burnison" userId="562e53b1-e8fd-443e-b247-550baf63da3b" providerId="ADAL" clId="{1D59B728-4A4F-4D28-981D-E810D5D81B03}" dt="2018-03-16T22:44:40.080" v="329" actId="478"/>
        <pc:sldMkLst>
          <pc:docMk/>
          <pc:sldMk cId="2867879967" sldId="525"/>
        </pc:sldMkLst>
        <pc:spChg chg="mod">
          <ac:chgData name="Dave Burnison" userId="562e53b1-e8fd-443e-b247-550baf63da3b" providerId="ADAL" clId="{1D59B728-4A4F-4D28-981D-E810D5D81B03}" dt="2018-03-16T21:32:51.809" v="238" actId="14100"/>
          <ac:spMkLst>
            <pc:docMk/>
            <pc:sldMk cId="2867879967" sldId="525"/>
            <ac:spMk id="3" creationId="{00000000-0000-0000-0000-000000000000}"/>
          </ac:spMkLst>
        </pc:spChg>
      </pc:sldChg>
      <pc:sldChg chg="modTransition modAnim">
        <pc:chgData name="Dave Burnison" userId="562e53b1-e8fd-443e-b247-550baf63da3b" providerId="ADAL" clId="{1D59B728-4A4F-4D28-981D-E810D5D81B03}" dt="2018-03-16T21:34:17.978" v="240" actId="478"/>
        <pc:sldMkLst>
          <pc:docMk/>
          <pc:sldMk cId="3154947607" sldId="527"/>
        </pc:sldMkLst>
      </pc:sldChg>
      <pc:sldChg chg="modTransition">
        <pc:chgData name="Dave Burnison" userId="562e53b1-e8fd-443e-b247-550baf63da3b" providerId="ADAL" clId="{1D59B728-4A4F-4D28-981D-E810D5D81B03}" dt="2018-03-16T20:17:44.181" v="141" actId="478"/>
        <pc:sldMkLst>
          <pc:docMk/>
          <pc:sldMk cId="3841515758" sldId="528"/>
        </pc:sldMkLst>
      </pc:sldChg>
      <pc:sldChg chg="modAnim">
        <pc:chgData name="Dave Burnison" userId="562e53b1-e8fd-443e-b247-550baf63da3b" providerId="ADAL" clId="{1D59B728-4A4F-4D28-981D-E810D5D81B03}" dt="2018-03-16T22:08:57.854" v="295" actId="478"/>
        <pc:sldMkLst>
          <pc:docMk/>
          <pc:sldMk cId="2235148632" sldId="529"/>
        </pc:sldMkLst>
      </pc:sldChg>
      <pc:sldChg chg="addSp delSp modSp add mod setBg">
        <pc:chgData name="Dave Burnison" userId="562e53b1-e8fd-443e-b247-550baf63da3b" providerId="ADAL" clId="{1D59B728-4A4F-4D28-981D-E810D5D81B03}" dt="2018-03-16T20:17:13.065" v="137" actId="1036"/>
        <pc:sldMkLst>
          <pc:docMk/>
          <pc:sldMk cId="3725707632" sldId="530"/>
        </pc:sldMkLst>
        <pc:spChg chg="del">
          <ac:chgData name="Dave Burnison" userId="562e53b1-e8fd-443e-b247-550baf63da3b" providerId="ADAL" clId="{1D59B728-4A4F-4D28-981D-E810D5D81B03}" dt="2018-03-16T20:15:00.598" v="95" actId="1036"/>
          <ac:spMkLst>
            <pc:docMk/>
            <pc:sldMk cId="3725707632" sldId="530"/>
            <ac:spMk id="2" creationId="{6476C4D1-C565-4EB4-8830-DB256F327738}"/>
          </ac:spMkLst>
        </pc:spChg>
        <pc:spChg chg="del">
          <ac:chgData name="Dave Burnison" userId="562e53b1-e8fd-443e-b247-550baf63da3b" providerId="ADAL" clId="{1D59B728-4A4F-4D28-981D-E810D5D81B03}" dt="2018-03-16T20:15:00.598" v="95" actId="1036"/>
          <ac:spMkLst>
            <pc:docMk/>
            <pc:sldMk cId="3725707632" sldId="530"/>
            <ac:spMk id="3" creationId="{0B64CB8C-9EF0-44A7-8ECE-C9D3C340669A}"/>
          </ac:spMkLst>
        </pc:spChg>
        <pc:spChg chg="add mod">
          <ac:chgData name="Dave Burnison" userId="562e53b1-e8fd-443e-b247-550baf63da3b" providerId="ADAL" clId="{1D59B728-4A4F-4D28-981D-E810D5D81B03}" dt="2018-03-16T20:16:08.426" v="126" actId="20577"/>
          <ac:spMkLst>
            <pc:docMk/>
            <pc:sldMk cId="3725707632" sldId="530"/>
            <ac:spMk id="4" creationId="{6C74FAB7-89EE-4C74-B759-1B8D676D29EF}"/>
          </ac:spMkLst>
        </pc:spChg>
        <pc:spChg chg="add del mod">
          <ac:chgData name="Dave Burnison" userId="562e53b1-e8fd-443e-b247-550baf63da3b" providerId="ADAL" clId="{1D59B728-4A4F-4D28-981D-E810D5D81B03}" dt="2018-03-16T20:15:33.930" v="97" actId="26606"/>
          <ac:spMkLst>
            <pc:docMk/>
            <pc:sldMk cId="3725707632" sldId="530"/>
            <ac:spMk id="5" creationId="{88AEEFA3-5849-40EC-B126-EDF4D37E4187}"/>
          </ac:spMkLst>
        </pc:spChg>
        <pc:spChg chg="add mod">
          <ac:chgData name="Dave Burnison" userId="562e53b1-e8fd-443e-b247-550baf63da3b" providerId="ADAL" clId="{1D59B728-4A4F-4D28-981D-E810D5D81B03}" dt="2018-03-16T20:17:13.065" v="137" actId="1036"/>
          <ac:spMkLst>
            <pc:docMk/>
            <pc:sldMk cId="3725707632" sldId="530"/>
            <ac:spMk id="6" creationId="{7F1A107D-A2A1-488F-8FBD-64FEEF1C35F7}"/>
          </ac:spMkLst>
        </pc:spChg>
        <pc:spChg chg="add">
          <ac:chgData name="Dave Burnison" userId="562e53b1-e8fd-443e-b247-550baf63da3b" providerId="ADAL" clId="{1D59B728-4A4F-4D28-981D-E810D5D81B03}" dt="2018-03-16T20:15:33.930" v="97" actId="26606"/>
          <ac:spMkLst>
            <pc:docMk/>
            <pc:sldMk cId="3725707632" sldId="530"/>
            <ac:spMk id="72" creationId="{047C8CCB-F95D-4249-92DD-651249D3535A}"/>
          </ac:spMkLst>
        </pc:spChg>
        <pc:picChg chg="add del">
          <ac:chgData name="Dave Burnison" userId="562e53b1-e8fd-443e-b247-550baf63da3b" providerId="ADAL" clId="{1D59B728-4A4F-4D28-981D-E810D5D81B03}" dt="2018-03-16T20:15:33.930" v="97" actId="26606"/>
          <ac:picMkLst>
            <pc:docMk/>
            <pc:sldMk cId="3725707632" sldId="530"/>
            <ac:picMk id="1026" creationId="{59BACD19-A463-4157-8D98-273F8B8A5271}"/>
          </ac:picMkLst>
        </pc:picChg>
        <pc:picChg chg="add mod">
          <ac:chgData name="Dave Burnison" userId="562e53b1-e8fd-443e-b247-550baf63da3b" providerId="ADAL" clId="{1D59B728-4A4F-4D28-981D-E810D5D81B03}" dt="2018-03-16T20:16:24.139" v="128" actId="1076"/>
          <ac:picMkLst>
            <pc:docMk/>
            <pc:sldMk cId="3725707632" sldId="530"/>
            <ac:picMk id="1029" creationId="{59BACD19-A463-4157-8D98-273F8B8A5271}"/>
          </ac:picMkLst>
        </pc:picChg>
      </pc:sldChg>
      <pc:sldChg chg="addSp delSp modSp add ord">
        <pc:chgData name="Dave Burnison" userId="562e53b1-e8fd-443e-b247-550baf63da3b" providerId="ADAL" clId="{1D59B728-4A4F-4D28-981D-E810D5D81B03}" dt="2018-03-16T20:27:48.321" v="208" actId="14100"/>
        <pc:sldMkLst>
          <pc:docMk/>
          <pc:sldMk cId="3212010401" sldId="532"/>
        </pc:sldMkLst>
        <pc:spChg chg="mod">
          <ac:chgData name="Dave Burnison" userId="562e53b1-e8fd-443e-b247-550baf63da3b" providerId="ADAL" clId="{1D59B728-4A4F-4D28-981D-E810D5D81B03}" dt="2018-03-16T20:26:37.731" v="199" actId="20577"/>
          <ac:spMkLst>
            <pc:docMk/>
            <pc:sldMk cId="3212010401" sldId="532"/>
            <ac:spMk id="4" creationId="{6C74FAB7-89EE-4C74-B759-1B8D676D29EF}"/>
          </ac:spMkLst>
        </pc:spChg>
        <pc:spChg chg="mod">
          <ac:chgData name="Dave Burnison" userId="562e53b1-e8fd-443e-b247-550baf63da3b" providerId="ADAL" clId="{1D59B728-4A4F-4D28-981D-E810D5D81B03}" dt="2018-03-16T20:27:48.321" v="208" actId="14100"/>
          <ac:spMkLst>
            <pc:docMk/>
            <pc:sldMk cId="3212010401" sldId="532"/>
            <ac:spMk id="6" creationId="{7F1A107D-A2A1-488F-8FBD-64FEEF1C35F7}"/>
          </ac:spMkLst>
        </pc:spChg>
        <pc:picChg chg="add mod">
          <ac:chgData name="Dave Burnison" userId="562e53b1-e8fd-443e-b247-550baf63da3b" providerId="ADAL" clId="{1D59B728-4A4F-4D28-981D-E810D5D81B03}" dt="2018-03-16T20:27:02.141" v="204" actId="1076"/>
          <ac:picMkLst>
            <pc:docMk/>
            <pc:sldMk cId="3212010401" sldId="532"/>
            <ac:picMk id="2" creationId="{FBDC7E51-071B-4A3E-8659-6C1532043956}"/>
          </ac:picMkLst>
        </pc:picChg>
        <pc:picChg chg="del">
          <ac:chgData name="Dave Burnison" userId="562e53b1-e8fd-443e-b247-550baf63da3b" providerId="ADAL" clId="{1D59B728-4A4F-4D28-981D-E810D5D81B03}" dt="2018-03-16T20:26:43.153" v="200" actId="478"/>
          <ac:picMkLst>
            <pc:docMk/>
            <pc:sldMk cId="3212010401" sldId="532"/>
            <ac:picMk id="2050" creationId="{57474C77-FAE9-4023-B937-7ADE6DB2F328}"/>
          </ac:picMkLst>
        </pc:picChg>
      </pc:sldChg>
      <pc:sldChg chg="setBg">
        <pc:chgData name="Dave Burnison" userId="562e53b1-e8fd-443e-b247-550baf63da3b" providerId="ADAL" clId="{1D59B728-4A4F-4D28-981D-E810D5D81B03}" dt="2018-03-16T22:20:26.468" v="311" actId="478"/>
        <pc:sldMkLst>
          <pc:docMk/>
          <pc:sldMk cId="3778318542" sldId="534"/>
        </pc:sldMkLst>
      </pc:sldChg>
      <pc:sldChg chg="setBg">
        <pc:chgData name="Dave Burnison" userId="562e53b1-e8fd-443e-b247-550baf63da3b" providerId="ADAL" clId="{1D59B728-4A4F-4D28-981D-E810D5D81B03}" dt="2018-03-16T22:20:41.875" v="312" actId="478"/>
        <pc:sldMkLst>
          <pc:docMk/>
          <pc:sldMk cId="3915388931" sldId="535"/>
        </pc:sldMkLst>
      </pc:sldChg>
      <pc:sldChg chg="modSp ord">
        <pc:chgData name="Dave Burnison" userId="562e53b1-e8fd-443e-b247-550baf63da3b" providerId="ADAL" clId="{1D59B728-4A4F-4D28-981D-E810D5D81B03}" dt="2018-03-16T22:26:46.313" v="318" actId="6549"/>
        <pc:sldMkLst>
          <pc:docMk/>
          <pc:sldMk cId="2132868321" sldId="536"/>
        </pc:sldMkLst>
        <pc:spChg chg="mod">
          <ac:chgData name="Dave Burnison" userId="562e53b1-e8fd-443e-b247-550baf63da3b" providerId="ADAL" clId="{1D59B728-4A4F-4D28-981D-E810D5D81B03}" dt="2018-03-16T22:26:46.313" v="318" actId="6549"/>
          <ac:spMkLst>
            <pc:docMk/>
            <pc:sldMk cId="2132868321" sldId="536"/>
            <ac:spMk id="2" creationId="{00000000-0000-0000-0000-000000000000}"/>
          </ac:spMkLst>
        </pc:spChg>
        <pc:spChg chg="mod">
          <ac:chgData name="Dave Burnison" userId="562e53b1-e8fd-443e-b247-550baf63da3b" providerId="ADAL" clId="{1D59B728-4A4F-4D28-981D-E810D5D81B03}" dt="2018-03-16T22:26:26.672" v="315" actId="6549"/>
          <ac:spMkLst>
            <pc:docMk/>
            <pc:sldMk cId="2132868321" sldId="536"/>
            <ac:spMk id="113" creationId="{00000000-0000-0000-0000-000000000000}"/>
          </ac:spMkLst>
        </pc:spChg>
      </pc:sldChg>
      <pc:sldChg chg="ord">
        <pc:chgData name="Dave Burnison" userId="562e53b1-e8fd-443e-b247-550baf63da3b" providerId="ADAL" clId="{1D59B728-4A4F-4D28-981D-E810D5D81B03}" dt="2018-03-17T16:09:34.520" v="485" actId="20577"/>
        <pc:sldMkLst>
          <pc:docMk/>
          <pc:sldMk cId="3196754090" sldId="537"/>
        </pc:sldMkLst>
      </pc:sldChg>
      <pc:sldChg chg="delSp delAnim modNotesTx">
        <pc:chgData name="Dave Burnison" userId="562e53b1-e8fd-443e-b247-550baf63da3b" providerId="ADAL" clId="{1D59B728-4A4F-4D28-981D-E810D5D81B03}" dt="2018-03-17T17:07:19.262" v="534" actId="6549"/>
        <pc:sldMkLst>
          <pc:docMk/>
          <pc:sldMk cId="3143931080" sldId="540"/>
        </pc:sldMkLst>
        <pc:grpChg chg="del">
          <ac:chgData name="Dave Burnison" userId="562e53b1-e8fd-443e-b247-550baf63da3b" providerId="ADAL" clId="{1D59B728-4A4F-4D28-981D-E810D5D81B03}" dt="2018-03-16T23:09:01.748" v="334" actId="478"/>
          <ac:grpSpMkLst>
            <pc:docMk/>
            <pc:sldMk cId="3143931080" sldId="540"/>
            <ac:grpSpMk id="23" creationId="{00000000-0000-0000-0000-000000000000}"/>
          </ac:grpSpMkLst>
        </pc:grpChg>
      </pc:sldChg>
      <pc:sldChg chg="addSp add">
        <pc:chgData name="Dave Burnison" userId="562e53b1-e8fd-443e-b247-550baf63da3b" providerId="ADAL" clId="{1D59B728-4A4F-4D28-981D-E810D5D81B03}" dt="2018-03-17T16:19:48.370" v="487" actId="20577"/>
        <pc:sldMkLst>
          <pc:docMk/>
          <pc:sldMk cId="1762739278" sldId="541"/>
        </pc:sldMkLst>
        <pc:picChg chg="add">
          <ac:chgData name="Dave Burnison" userId="562e53b1-e8fd-443e-b247-550baf63da3b" providerId="ADAL" clId="{1D59B728-4A4F-4D28-981D-E810D5D81B03}" dt="2018-03-17T16:19:48.370" v="487" actId="20577"/>
          <ac:picMkLst>
            <pc:docMk/>
            <pc:sldMk cId="1762739278" sldId="541"/>
            <ac:picMk id="4" creationId="{655C7C33-59D1-4501-800B-BD3B52649C70}"/>
          </ac:picMkLst>
        </pc:picChg>
      </pc:sldChg>
      <pc:sldChg chg="addSp add">
        <pc:chgData name="Dave Burnison" userId="562e53b1-e8fd-443e-b247-550baf63da3b" providerId="ADAL" clId="{1D59B728-4A4F-4D28-981D-E810D5D81B03}" dt="2018-03-17T16:22:29.510" v="489" actId="20577"/>
        <pc:sldMkLst>
          <pc:docMk/>
          <pc:sldMk cId="4108493812" sldId="542"/>
        </pc:sldMkLst>
        <pc:picChg chg="add">
          <ac:chgData name="Dave Burnison" userId="562e53b1-e8fd-443e-b247-550baf63da3b" providerId="ADAL" clId="{1D59B728-4A4F-4D28-981D-E810D5D81B03}" dt="2018-03-17T16:22:29.510" v="489" actId="20577"/>
          <ac:picMkLst>
            <pc:docMk/>
            <pc:sldMk cId="4108493812" sldId="542"/>
            <ac:picMk id="4" creationId="{364EE72F-02A3-46F4-9BA9-A78A72234841}"/>
          </ac:picMkLst>
        </pc:picChg>
      </pc:sldChg>
      <pc:sldChg chg="addSp add">
        <pc:chgData name="Dave Burnison" userId="562e53b1-e8fd-443e-b247-550baf63da3b" providerId="ADAL" clId="{1D59B728-4A4F-4D28-981D-E810D5D81B03}" dt="2018-03-17T16:25:01.128" v="491" actId="20577"/>
        <pc:sldMkLst>
          <pc:docMk/>
          <pc:sldMk cId="596394897" sldId="543"/>
        </pc:sldMkLst>
        <pc:picChg chg="add">
          <ac:chgData name="Dave Burnison" userId="562e53b1-e8fd-443e-b247-550baf63da3b" providerId="ADAL" clId="{1D59B728-4A4F-4D28-981D-E810D5D81B03}" dt="2018-03-17T16:25:01.128" v="491" actId="20577"/>
          <ac:picMkLst>
            <pc:docMk/>
            <pc:sldMk cId="596394897" sldId="543"/>
            <ac:picMk id="4" creationId="{20638958-CB6A-4A1A-928E-36AC4B92766A}"/>
          </ac:picMkLst>
        </pc:picChg>
      </pc:sldChg>
      <pc:sldChg chg="modTransition">
        <pc:chgData name="Dave Burnison" userId="562e53b1-e8fd-443e-b247-550baf63da3b" providerId="ADAL" clId="{1D59B728-4A4F-4D28-981D-E810D5D81B03}" dt="2018-03-17T17:34:15.441" v="547" actId="20577"/>
        <pc:sldMkLst>
          <pc:docMk/>
          <pc:sldMk cId="3902064623" sldId="544"/>
        </pc:sldMkLst>
      </pc:sldChg>
      <pc:sldChg chg="modSp">
        <pc:chgData name="Dave Burnison" userId="562e53b1-e8fd-443e-b247-550baf63da3b" providerId="ADAL" clId="{1D59B728-4A4F-4D28-981D-E810D5D81B03}" dt="2018-03-17T17:39:00.371" v="564" actId="20577"/>
        <pc:sldMkLst>
          <pc:docMk/>
          <pc:sldMk cId="3379888945" sldId="548"/>
        </pc:sldMkLst>
        <pc:spChg chg="mod">
          <ac:chgData name="Dave Burnison" userId="562e53b1-e8fd-443e-b247-550baf63da3b" providerId="ADAL" clId="{1D59B728-4A4F-4D28-981D-E810D5D81B03}" dt="2018-03-17T17:39:00.371" v="564" actId="20577"/>
          <ac:spMkLst>
            <pc:docMk/>
            <pc:sldMk cId="3379888945" sldId="548"/>
            <ac:spMk id="8" creationId="{00000000-0000-0000-0000-000000000000}"/>
          </ac:spMkLst>
        </pc:spChg>
      </pc:sldChg>
      <pc:sldChg chg="modSp">
        <pc:chgData name="Dave Burnison" userId="562e53b1-e8fd-443e-b247-550baf63da3b" providerId="ADAL" clId="{1D59B728-4A4F-4D28-981D-E810D5D81B03}" dt="2018-03-17T17:38:34.600" v="559" actId="6549"/>
        <pc:sldMkLst>
          <pc:docMk/>
          <pc:sldMk cId="3129814602" sldId="549"/>
        </pc:sldMkLst>
        <pc:spChg chg="mod">
          <ac:chgData name="Dave Burnison" userId="562e53b1-e8fd-443e-b247-550baf63da3b" providerId="ADAL" clId="{1D59B728-4A4F-4D28-981D-E810D5D81B03}" dt="2018-03-17T17:38:34.600" v="559" actId="6549"/>
          <ac:spMkLst>
            <pc:docMk/>
            <pc:sldMk cId="3129814602" sldId="549"/>
            <ac:spMk id="8"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3D065-3E46-423B-B0AB-95B709A4BA9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3446BC6-14F8-4F0F-8E90-2AB4E54A691D}">
      <dgm:prSet/>
      <dgm:spPr/>
      <dgm:t>
        <a:bodyPr/>
        <a:lstStyle/>
        <a:p>
          <a:r>
            <a:rPr lang="en-US"/>
            <a:t>IaaS</a:t>
          </a:r>
          <a:br>
            <a:rPr lang="en-US"/>
          </a:br>
          <a:r>
            <a:rPr lang="en-US"/>
            <a:t>VMs</a:t>
          </a:r>
        </a:p>
      </dgm:t>
    </dgm:pt>
    <dgm:pt modelId="{37B4CBEC-A8A9-4E8C-A043-3C63415939CB}" type="parTrans" cxnId="{0D37718F-1061-4212-8490-F7F8F73EB09A}">
      <dgm:prSet/>
      <dgm:spPr/>
      <dgm:t>
        <a:bodyPr/>
        <a:lstStyle/>
        <a:p>
          <a:endParaRPr lang="en-US"/>
        </a:p>
      </dgm:t>
    </dgm:pt>
    <dgm:pt modelId="{B8B640D3-3D8A-415C-82D6-C5A19AA791D1}" type="sibTrans" cxnId="{0D37718F-1061-4212-8490-F7F8F73EB09A}">
      <dgm:prSet/>
      <dgm:spPr/>
      <dgm:t>
        <a:bodyPr/>
        <a:lstStyle/>
        <a:p>
          <a:endParaRPr lang="en-US"/>
        </a:p>
      </dgm:t>
    </dgm:pt>
    <dgm:pt modelId="{D8FA6B2F-CEE9-4C05-AA3D-26432E102867}">
      <dgm:prSet/>
      <dgm:spPr/>
      <dgm:t>
        <a:bodyPr/>
        <a:lstStyle/>
        <a:p>
          <a:r>
            <a:rPr lang="en-US"/>
            <a:t>VM Scale Sets</a:t>
          </a:r>
        </a:p>
      </dgm:t>
    </dgm:pt>
    <dgm:pt modelId="{1173D26D-B999-4A78-8169-0E234065A748}" type="parTrans" cxnId="{203CF54F-874D-4BA6-AD8D-9A35164F273C}">
      <dgm:prSet/>
      <dgm:spPr/>
      <dgm:t>
        <a:bodyPr/>
        <a:lstStyle/>
        <a:p>
          <a:endParaRPr lang="en-US"/>
        </a:p>
      </dgm:t>
    </dgm:pt>
    <dgm:pt modelId="{35C53E8F-C2E2-4E00-8D75-19D606FA31AF}" type="sibTrans" cxnId="{203CF54F-874D-4BA6-AD8D-9A35164F273C}">
      <dgm:prSet/>
      <dgm:spPr/>
      <dgm:t>
        <a:bodyPr/>
        <a:lstStyle/>
        <a:p>
          <a:endParaRPr lang="en-US"/>
        </a:p>
      </dgm:t>
    </dgm:pt>
    <dgm:pt modelId="{260A285B-3648-478D-9802-F027B29B168D}">
      <dgm:prSet/>
      <dgm:spPr/>
      <dgm:t>
        <a:bodyPr/>
        <a:lstStyle/>
        <a:p>
          <a:r>
            <a:rPr lang="en-US"/>
            <a:t>Batch</a:t>
          </a:r>
        </a:p>
      </dgm:t>
    </dgm:pt>
    <dgm:pt modelId="{AA4EF500-79C6-44D1-A4E7-F782B0C39777}" type="parTrans" cxnId="{2BE6A643-783C-4222-8426-67D52DCAC878}">
      <dgm:prSet/>
      <dgm:spPr/>
      <dgm:t>
        <a:bodyPr/>
        <a:lstStyle/>
        <a:p>
          <a:endParaRPr lang="en-US"/>
        </a:p>
      </dgm:t>
    </dgm:pt>
    <dgm:pt modelId="{3726A3EC-FFF0-42D1-96DF-AD05882F0A2A}" type="sibTrans" cxnId="{2BE6A643-783C-4222-8426-67D52DCAC878}">
      <dgm:prSet/>
      <dgm:spPr/>
      <dgm:t>
        <a:bodyPr/>
        <a:lstStyle/>
        <a:p>
          <a:endParaRPr lang="en-US"/>
        </a:p>
      </dgm:t>
    </dgm:pt>
    <dgm:pt modelId="{13E820B6-6DA0-4699-B22E-2A8A851C6BB9}">
      <dgm:prSet/>
      <dgm:spPr/>
      <dgm:t>
        <a:bodyPr/>
        <a:lstStyle/>
        <a:p>
          <a:r>
            <a:rPr lang="en-US"/>
            <a:t>Logic Apps</a:t>
          </a:r>
        </a:p>
      </dgm:t>
    </dgm:pt>
    <dgm:pt modelId="{99E5C416-7EC4-43F8-B198-9562303D73BA}" type="parTrans" cxnId="{E6BA7A12-3E2D-4125-A56D-16F94305DFE8}">
      <dgm:prSet/>
      <dgm:spPr/>
      <dgm:t>
        <a:bodyPr/>
        <a:lstStyle/>
        <a:p>
          <a:endParaRPr lang="en-US"/>
        </a:p>
      </dgm:t>
    </dgm:pt>
    <dgm:pt modelId="{C596189A-6BF9-4ADB-8873-8D7EFA3A76C8}" type="sibTrans" cxnId="{E6BA7A12-3E2D-4125-A56D-16F94305DFE8}">
      <dgm:prSet/>
      <dgm:spPr/>
      <dgm:t>
        <a:bodyPr/>
        <a:lstStyle/>
        <a:p>
          <a:endParaRPr lang="en-US"/>
        </a:p>
      </dgm:t>
    </dgm:pt>
    <dgm:pt modelId="{134030C6-EB8F-45A2-9108-ECAF265DD6FC}">
      <dgm:prSet/>
      <dgm:spPr/>
      <dgm:t>
        <a:bodyPr/>
        <a:lstStyle/>
        <a:p>
          <a:r>
            <a:rPr lang="en-US"/>
            <a:t>Functions</a:t>
          </a:r>
        </a:p>
      </dgm:t>
    </dgm:pt>
    <dgm:pt modelId="{08BA5118-D0AC-4879-9051-5C3320724865}" type="parTrans" cxnId="{79A5208D-1AC0-4D23-BC74-37D1C8F6F4EB}">
      <dgm:prSet/>
      <dgm:spPr/>
      <dgm:t>
        <a:bodyPr/>
        <a:lstStyle/>
        <a:p>
          <a:endParaRPr lang="en-US"/>
        </a:p>
      </dgm:t>
    </dgm:pt>
    <dgm:pt modelId="{328153E6-29A8-4E0B-8B1C-C76C14CE45B1}" type="sibTrans" cxnId="{79A5208D-1AC0-4D23-BC74-37D1C8F6F4EB}">
      <dgm:prSet/>
      <dgm:spPr/>
      <dgm:t>
        <a:bodyPr/>
        <a:lstStyle/>
        <a:p>
          <a:endParaRPr lang="en-US"/>
        </a:p>
      </dgm:t>
    </dgm:pt>
    <dgm:pt modelId="{FB72B8E0-7F31-46E8-B303-B9D124E3D5AF}">
      <dgm:prSet/>
      <dgm:spPr/>
      <dgm:t>
        <a:bodyPr/>
        <a:lstStyle/>
        <a:p>
          <a:r>
            <a:rPr lang="en-US"/>
            <a:t>App Service</a:t>
          </a:r>
        </a:p>
      </dgm:t>
    </dgm:pt>
    <dgm:pt modelId="{CA9C9184-B1A5-42A4-8AA0-DCF70F75E56E}" type="parTrans" cxnId="{C871C3CF-E3B0-4FE5-9181-8B638A0F245C}">
      <dgm:prSet/>
      <dgm:spPr/>
      <dgm:t>
        <a:bodyPr/>
        <a:lstStyle/>
        <a:p>
          <a:endParaRPr lang="en-US"/>
        </a:p>
      </dgm:t>
    </dgm:pt>
    <dgm:pt modelId="{98ECAC23-ACDB-49A8-84CF-430A01FE0C46}" type="sibTrans" cxnId="{C871C3CF-E3B0-4FE5-9181-8B638A0F245C}">
      <dgm:prSet/>
      <dgm:spPr/>
      <dgm:t>
        <a:bodyPr/>
        <a:lstStyle/>
        <a:p>
          <a:endParaRPr lang="en-US"/>
        </a:p>
      </dgm:t>
    </dgm:pt>
    <dgm:pt modelId="{9E4F25BD-828A-45F9-8549-1BDA3CB94343}">
      <dgm:prSet/>
      <dgm:spPr/>
      <dgm:t>
        <a:bodyPr/>
        <a:lstStyle/>
        <a:p>
          <a:r>
            <a:rPr lang="en-US"/>
            <a:t>Azure Container Service</a:t>
          </a:r>
        </a:p>
      </dgm:t>
    </dgm:pt>
    <dgm:pt modelId="{2A06C36F-6133-43E5-99C1-21ADCCB75CBF}" type="parTrans" cxnId="{71B1A857-C9AC-42BA-B55E-464D271A6433}">
      <dgm:prSet/>
      <dgm:spPr/>
      <dgm:t>
        <a:bodyPr/>
        <a:lstStyle/>
        <a:p>
          <a:endParaRPr lang="en-US"/>
        </a:p>
      </dgm:t>
    </dgm:pt>
    <dgm:pt modelId="{216D9BAB-AE59-4635-8D6E-A0FFCB0A0846}" type="sibTrans" cxnId="{71B1A857-C9AC-42BA-B55E-464D271A6433}">
      <dgm:prSet/>
      <dgm:spPr/>
      <dgm:t>
        <a:bodyPr/>
        <a:lstStyle/>
        <a:p>
          <a:endParaRPr lang="en-US"/>
        </a:p>
      </dgm:t>
    </dgm:pt>
    <dgm:pt modelId="{E4CDF590-9F7F-46D7-A84E-F32316D74145}">
      <dgm:prSet/>
      <dgm:spPr/>
      <dgm:t>
        <a:bodyPr/>
        <a:lstStyle/>
        <a:p>
          <a:r>
            <a:rPr lang="en-US"/>
            <a:t>Azure Container Instances</a:t>
          </a:r>
        </a:p>
      </dgm:t>
    </dgm:pt>
    <dgm:pt modelId="{446265B6-3375-47DE-939A-918E4804EF16}" type="parTrans" cxnId="{A165BBBC-F5F8-4218-AB39-C4543631D7EA}">
      <dgm:prSet/>
      <dgm:spPr/>
      <dgm:t>
        <a:bodyPr/>
        <a:lstStyle/>
        <a:p>
          <a:endParaRPr lang="en-US"/>
        </a:p>
      </dgm:t>
    </dgm:pt>
    <dgm:pt modelId="{CB8ECA1D-D53F-46BC-AC25-4AEE4B82C183}" type="sibTrans" cxnId="{A165BBBC-F5F8-4218-AB39-C4543631D7EA}">
      <dgm:prSet/>
      <dgm:spPr/>
      <dgm:t>
        <a:bodyPr/>
        <a:lstStyle/>
        <a:p>
          <a:endParaRPr lang="en-US"/>
        </a:p>
      </dgm:t>
    </dgm:pt>
    <dgm:pt modelId="{35F61476-33C8-49D1-943B-4E985E4A0C31}">
      <dgm:prSet/>
      <dgm:spPr/>
      <dgm:t>
        <a:bodyPr/>
        <a:lstStyle/>
        <a:p>
          <a:r>
            <a:rPr lang="en-US"/>
            <a:t>Service Fabric</a:t>
          </a:r>
        </a:p>
      </dgm:t>
    </dgm:pt>
    <dgm:pt modelId="{D2F002CB-1AF5-49E3-85A5-5982928377B9}" type="parTrans" cxnId="{DBAAE53C-784C-426F-9385-506AB02FF4A5}">
      <dgm:prSet/>
      <dgm:spPr/>
      <dgm:t>
        <a:bodyPr/>
        <a:lstStyle/>
        <a:p>
          <a:endParaRPr lang="en-US"/>
        </a:p>
      </dgm:t>
    </dgm:pt>
    <dgm:pt modelId="{0BE281AB-5EB9-40A0-B2AF-2957C7BC9965}" type="sibTrans" cxnId="{DBAAE53C-784C-426F-9385-506AB02FF4A5}">
      <dgm:prSet/>
      <dgm:spPr/>
      <dgm:t>
        <a:bodyPr/>
        <a:lstStyle/>
        <a:p>
          <a:endParaRPr lang="en-US"/>
        </a:p>
      </dgm:t>
    </dgm:pt>
    <dgm:pt modelId="{1411FA44-3D98-4CDE-9367-624F7D7989C1}">
      <dgm:prSet/>
      <dgm:spPr/>
      <dgm:t>
        <a:bodyPr/>
        <a:lstStyle/>
        <a:p>
          <a:r>
            <a:rPr lang="en-US"/>
            <a:t>Cloud Services</a:t>
          </a:r>
        </a:p>
      </dgm:t>
    </dgm:pt>
    <dgm:pt modelId="{185C32F3-0FD3-4283-874D-F3967080D9BC}" type="parTrans" cxnId="{3A6AA946-7C45-4E7E-8BEF-7254FCF0CAEA}">
      <dgm:prSet/>
      <dgm:spPr/>
      <dgm:t>
        <a:bodyPr/>
        <a:lstStyle/>
        <a:p>
          <a:endParaRPr lang="en-US"/>
        </a:p>
      </dgm:t>
    </dgm:pt>
    <dgm:pt modelId="{4EDE1395-F128-4FA8-B625-869099876945}" type="sibTrans" cxnId="{3A6AA946-7C45-4E7E-8BEF-7254FCF0CAEA}">
      <dgm:prSet/>
      <dgm:spPr/>
      <dgm:t>
        <a:bodyPr/>
        <a:lstStyle/>
        <a:p>
          <a:endParaRPr lang="en-US"/>
        </a:p>
      </dgm:t>
    </dgm:pt>
    <dgm:pt modelId="{A7DC98CC-EABF-45CB-9F2B-34C76DEA45AF}" type="pres">
      <dgm:prSet presAssocID="{A313D065-3E46-423B-B0AB-95B709A4BA9C}" presName="theList" presStyleCnt="0">
        <dgm:presLayoutVars>
          <dgm:dir/>
          <dgm:animLvl val="lvl"/>
          <dgm:resizeHandles val="exact"/>
        </dgm:presLayoutVars>
      </dgm:prSet>
      <dgm:spPr/>
    </dgm:pt>
    <dgm:pt modelId="{29EFC1B9-ECFD-408D-8B8E-CA1F4F800D05}" type="pres">
      <dgm:prSet presAssocID="{93446BC6-14F8-4F0F-8E90-2AB4E54A691D}" presName="compNode" presStyleCnt="0"/>
      <dgm:spPr/>
    </dgm:pt>
    <dgm:pt modelId="{00513B5F-D8F5-4888-AC70-1398C1B0E8A7}" type="pres">
      <dgm:prSet presAssocID="{93446BC6-14F8-4F0F-8E90-2AB4E54A691D}" presName="aNode" presStyleLbl="bgShp" presStyleIdx="0" presStyleCnt="10"/>
      <dgm:spPr/>
    </dgm:pt>
    <dgm:pt modelId="{077D33EA-5620-4973-89B4-1BE56D75312E}" type="pres">
      <dgm:prSet presAssocID="{93446BC6-14F8-4F0F-8E90-2AB4E54A691D}" presName="textNode" presStyleLbl="bgShp" presStyleIdx="0" presStyleCnt="10"/>
      <dgm:spPr/>
    </dgm:pt>
    <dgm:pt modelId="{19C18CF4-AD51-40BC-A42E-92F406E4B2DE}" type="pres">
      <dgm:prSet presAssocID="{93446BC6-14F8-4F0F-8E90-2AB4E54A691D}" presName="compChildNode" presStyleCnt="0"/>
      <dgm:spPr/>
    </dgm:pt>
    <dgm:pt modelId="{B2C97605-E8BA-413D-8F82-2F81A2437630}" type="pres">
      <dgm:prSet presAssocID="{93446BC6-14F8-4F0F-8E90-2AB4E54A691D}" presName="theInnerList" presStyleCnt="0"/>
      <dgm:spPr/>
    </dgm:pt>
    <dgm:pt modelId="{640E7B71-1BA1-4FB5-9136-7A867A8C1B40}" type="pres">
      <dgm:prSet presAssocID="{93446BC6-14F8-4F0F-8E90-2AB4E54A691D}" presName="aSpace" presStyleCnt="0"/>
      <dgm:spPr/>
    </dgm:pt>
    <dgm:pt modelId="{F8A3B5EF-8030-42D7-AB6A-940D5F5A9A46}" type="pres">
      <dgm:prSet presAssocID="{D8FA6B2F-CEE9-4C05-AA3D-26432E102867}" presName="compNode" presStyleCnt="0"/>
      <dgm:spPr/>
    </dgm:pt>
    <dgm:pt modelId="{C2EA3FFF-2417-40D9-89CC-F1A35699285C}" type="pres">
      <dgm:prSet presAssocID="{D8FA6B2F-CEE9-4C05-AA3D-26432E102867}" presName="aNode" presStyleLbl="bgShp" presStyleIdx="1" presStyleCnt="10"/>
      <dgm:spPr/>
    </dgm:pt>
    <dgm:pt modelId="{82C66525-4B37-41E1-908F-A04C5D2DE991}" type="pres">
      <dgm:prSet presAssocID="{D8FA6B2F-CEE9-4C05-AA3D-26432E102867}" presName="textNode" presStyleLbl="bgShp" presStyleIdx="1" presStyleCnt="10"/>
      <dgm:spPr/>
    </dgm:pt>
    <dgm:pt modelId="{3ED50058-6437-4188-802A-1C8D9E5FCE37}" type="pres">
      <dgm:prSet presAssocID="{D8FA6B2F-CEE9-4C05-AA3D-26432E102867}" presName="compChildNode" presStyleCnt="0"/>
      <dgm:spPr/>
    </dgm:pt>
    <dgm:pt modelId="{78EB7194-A449-4EDD-87F6-C930956318E0}" type="pres">
      <dgm:prSet presAssocID="{D8FA6B2F-CEE9-4C05-AA3D-26432E102867}" presName="theInnerList" presStyleCnt="0"/>
      <dgm:spPr/>
    </dgm:pt>
    <dgm:pt modelId="{14F00E8E-C030-4279-94EE-5671C2222ECB}" type="pres">
      <dgm:prSet presAssocID="{D8FA6B2F-CEE9-4C05-AA3D-26432E102867}" presName="aSpace" presStyleCnt="0"/>
      <dgm:spPr/>
    </dgm:pt>
    <dgm:pt modelId="{0B560C3B-72B5-44D0-A3D2-BB4FC0EA61C4}" type="pres">
      <dgm:prSet presAssocID="{9E4F25BD-828A-45F9-8549-1BDA3CB94343}" presName="compNode" presStyleCnt="0"/>
      <dgm:spPr/>
    </dgm:pt>
    <dgm:pt modelId="{BFE7EF33-35B6-4364-AFAA-13DD712E922D}" type="pres">
      <dgm:prSet presAssocID="{9E4F25BD-828A-45F9-8549-1BDA3CB94343}" presName="aNode" presStyleLbl="bgShp" presStyleIdx="2" presStyleCnt="10"/>
      <dgm:spPr/>
    </dgm:pt>
    <dgm:pt modelId="{BBBC3871-D759-4885-A3C2-9D7E0294E6DA}" type="pres">
      <dgm:prSet presAssocID="{9E4F25BD-828A-45F9-8549-1BDA3CB94343}" presName="textNode" presStyleLbl="bgShp" presStyleIdx="2" presStyleCnt="10"/>
      <dgm:spPr/>
    </dgm:pt>
    <dgm:pt modelId="{08005495-41CA-445D-ACC5-3ABB1B5930F3}" type="pres">
      <dgm:prSet presAssocID="{9E4F25BD-828A-45F9-8549-1BDA3CB94343}" presName="compChildNode" presStyleCnt="0"/>
      <dgm:spPr/>
    </dgm:pt>
    <dgm:pt modelId="{DD6E6036-BACB-4E41-9337-9774781939EF}" type="pres">
      <dgm:prSet presAssocID="{9E4F25BD-828A-45F9-8549-1BDA3CB94343}" presName="theInnerList" presStyleCnt="0"/>
      <dgm:spPr/>
    </dgm:pt>
    <dgm:pt modelId="{5B97ECE4-8505-4789-9075-D24EE41AE6C9}" type="pres">
      <dgm:prSet presAssocID="{9E4F25BD-828A-45F9-8549-1BDA3CB94343}" presName="aSpace" presStyleCnt="0"/>
      <dgm:spPr/>
    </dgm:pt>
    <dgm:pt modelId="{88537D65-C3AE-4418-8C5C-4BF819ABB47A}" type="pres">
      <dgm:prSet presAssocID="{35F61476-33C8-49D1-943B-4E985E4A0C31}" presName="compNode" presStyleCnt="0"/>
      <dgm:spPr/>
    </dgm:pt>
    <dgm:pt modelId="{1F953C0C-DFA5-4C6B-83A0-ACBD75296A7D}" type="pres">
      <dgm:prSet presAssocID="{35F61476-33C8-49D1-943B-4E985E4A0C31}" presName="aNode" presStyleLbl="bgShp" presStyleIdx="3" presStyleCnt="10"/>
      <dgm:spPr/>
    </dgm:pt>
    <dgm:pt modelId="{E71CCD11-9F0B-4C63-9D55-78BD49FC7749}" type="pres">
      <dgm:prSet presAssocID="{35F61476-33C8-49D1-943B-4E985E4A0C31}" presName="textNode" presStyleLbl="bgShp" presStyleIdx="3" presStyleCnt="10"/>
      <dgm:spPr/>
    </dgm:pt>
    <dgm:pt modelId="{54C8BE8F-174B-4481-A981-8E87BC68EF91}" type="pres">
      <dgm:prSet presAssocID="{35F61476-33C8-49D1-943B-4E985E4A0C31}" presName="compChildNode" presStyleCnt="0"/>
      <dgm:spPr/>
    </dgm:pt>
    <dgm:pt modelId="{505E5531-3D04-478B-8063-A6A46BC8471B}" type="pres">
      <dgm:prSet presAssocID="{35F61476-33C8-49D1-943B-4E985E4A0C31}" presName="theInnerList" presStyleCnt="0"/>
      <dgm:spPr/>
    </dgm:pt>
    <dgm:pt modelId="{4CE6379B-4FF4-4699-88E5-2C115D1E2D06}" type="pres">
      <dgm:prSet presAssocID="{35F61476-33C8-49D1-943B-4E985E4A0C31}" presName="aSpace" presStyleCnt="0"/>
      <dgm:spPr/>
    </dgm:pt>
    <dgm:pt modelId="{996FE46A-814B-42DB-A028-24614A85C29C}" type="pres">
      <dgm:prSet presAssocID="{1411FA44-3D98-4CDE-9367-624F7D7989C1}" presName="compNode" presStyleCnt="0"/>
      <dgm:spPr/>
    </dgm:pt>
    <dgm:pt modelId="{8745C436-B72B-4380-85A2-3799EB53BE32}" type="pres">
      <dgm:prSet presAssocID="{1411FA44-3D98-4CDE-9367-624F7D7989C1}" presName="aNode" presStyleLbl="bgShp" presStyleIdx="4" presStyleCnt="10"/>
      <dgm:spPr/>
    </dgm:pt>
    <dgm:pt modelId="{B530458D-5929-4A06-A607-72D6639AE003}" type="pres">
      <dgm:prSet presAssocID="{1411FA44-3D98-4CDE-9367-624F7D7989C1}" presName="textNode" presStyleLbl="bgShp" presStyleIdx="4" presStyleCnt="10"/>
      <dgm:spPr/>
    </dgm:pt>
    <dgm:pt modelId="{2004F63E-B3AB-4C6D-9066-25D245C14132}" type="pres">
      <dgm:prSet presAssocID="{1411FA44-3D98-4CDE-9367-624F7D7989C1}" presName="compChildNode" presStyleCnt="0"/>
      <dgm:spPr/>
    </dgm:pt>
    <dgm:pt modelId="{8B2C8FEB-899F-482B-A7D1-14403C1CD0F9}" type="pres">
      <dgm:prSet presAssocID="{1411FA44-3D98-4CDE-9367-624F7D7989C1}" presName="theInnerList" presStyleCnt="0"/>
      <dgm:spPr/>
    </dgm:pt>
    <dgm:pt modelId="{A789A354-50C8-404B-8091-3A3A33B30388}" type="pres">
      <dgm:prSet presAssocID="{1411FA44-3D98-4CDE-9367-624F7D7989C1}" presName="aSpace" presStyleCnt="0"/>
      <dgm:spPr/>
    </dgm:pt>
    <dgm:pt modelId="{49BA6D37-A62F-4CED-A753-F0AC8A0BC028}" type="pres">
      <dgm:prSet presAssocID="{260A285B-3648-478D-9802-F027B29B168D}" presName="compNode" presStyleCnt="0"/>
      <dgm:spPr/>
    </dgm:pt>
    <dgm:pt modelId="{64A8B82D-DA79-48E6-87F5-69BF25233F6D}" type="pres">
      <dgm:prSet presAssocID="{260A285B-3648-478D-9802-F027B29B168D}" presName="aNode" presStyleLbl="bgShp" presStyleIdx="5" presStyleCnt="10"/>
      <dgm:spPr/>
    </dgm:pt>
    <dgm:pt modelId="{49CF4575-8BA8-44F3-BD2B-58BD4856D482}" type="pres">
      <dgm:prSet presAssocID="{260A285B-3648-478D-9802-F027B29B168D}" presName="textNode" presStyleLbl="bgShp" presStyleIdx="5" presStyleCnt="10"/>
      <dgm:spPr/>
    </dgm:pt>
    <dgm:pt modelId="{809FB8AD-28AD-4BBE-90E2-0C2E87E4895B}" type="pres">
      <dgm:prSet presAssocID="{260A285B-3648-478D-9802-F027B29B168D}" presName="compChildNode" presStyleCnt="0"/>
      <dgm:spPr/>
    </dgm:pt>
    <dgm:pt modelId="{FB7119E6-291F-4D5A-97F5-06649442001C}" type="pres">
      <dgm:prSet presAssocID="{260A285B-3648-478D-9802-F027B29B168D}" presName="theInnerList" presStyleCnt="0"/>
      <dgm:spPr/>
    </dgm:pt>
    <dgm:pt modelId="{F2AB3549-15DF-4F61-B333-9246BD57F23B}" type="pres">
      <dgm:prSet presAssocID="{260A285B-3648-478D-9802-F027B29B168D}" presName="aSpace" presStyleCnt="0"/>
      <dgm:spPr/>
    </dgm:pt>
    <dgm:pt modelId="{77ED7814-E24A-4AC8-B476-85AFE17E563A}" type="pres">
      <dgm:prSet presAssocID="{FB72B8E0-7F31-46E8-B303-B9D124E3D5AF}" presName="compNode" presStyleCnt="0"/>
      <dgm:spPr/>
    </dgm:pt>
    <dgm:pt modelId="{CD4671D1-87D7-4E8D-B019-EE7552F468A0}" type="pres">
      <dgm:prSet presAssocID="{FB72B8E0-7F31-46E8-B303-B9D124E3D5AF}" presName="aNode" presStyleLbl="bgShp" presStyleIdx="6" presStyleCnt="10"/>
      <dgm:spPr/>
    </dgm:pt>
    <dgm:pt modelId="{4AAC13E1-205B-4231-9D6D-006212104C0F}" type="pres">
      <dgm:prSet presAssocID="{FB72B8E0-7F31-46E8-B303-B9D124E3D5AF}" presName="textNode" presStyleLbl="bgShp" presStyleIdx="6" presStyleCnt="10"/>
      <dgm:spPr/>
    </dgm:pt>
    <dgm:pt modelId="{D281FD8D-8EC6-4231-9B13-955E724F9824}" type="pres">
      <dgm:prSet presAssocID="{FB72B8E0-7F31-46E8-B303-B9D124E3D5AF}" presName="compChildNode" presStyleCnt="0"/>
      <dgm:spPr/>
    </dgm:pt>
    <dgm:pt modelId="{56C33FAA-0FB6-4C80-B214-6FCBA9674C76}" type="pres">
      <dgm:prSet presAssocID="{FB72B8E0-7F31-46E8-B303-B9D124E3D5AF}" presName="theInnerList" presStyleCnt="0"/>
      <dgm:spPr/>
    </dgm:pt>
    <dgm:pt modelId="{34C8DC27-E6BA-495A-A3A2-728D2FDA4A65}" type="pres">
      <dgm:prSet presAssocID="{FB72B8E0-7F31-46E8-B303-B9D124E3D5AF}" presName="aSpace" presStyleCnt="0"/>
      <dgm:spPr/>
    </dgm:pt>
    <dgm:pt modelId="{828D59C2-37BA-44F6-B1EC-B839D8EEDFE0}" type="pres">
      <dgm:prSet presAssocID="{E4CDF590-9F7F-46D7-A84E-F32316D74145}" presName="compNode" presStyleCnt="0"/>
      <dgm:spPr/>
    </dgm:pt>
    <dgm:pt modelId="{FF659824-D556-4A81-ABEF-EF16B01F56EA}" type="pres">
      <dgm:prSet presAssocID="{E4CDF590-9F7F-46D7-A84E-F32316D74145}" presName="aNode" presStyleLbl="bgShp" presStyleIdx="7" presStyleCnt="10"/>
      <dgm:spPr/>
    </dgm:pt>
    <dgm:pt modelId="{1DBC7FD5-FC4E-4F84-8F30-2EA9BC5F02A1}" type="pres">
      <dgm:prSet presAssocID="{E4CDF590-9F7F-46D7-A84E-F32316D74145}" presName="textNode" presStyleLbl="bgShp" presStyleIdx="7" presStyleCnt="10"/>
      <dgm:spPr/>
    </dgm:pt>
    <dgm:pt modelId="{14D29613-8F80-4CA6-A9AB-B55B0E6E7FB6}" type="pres">
      <dgm:prSet presAssocID="{E4CDF590-9F7F-46D7-A84E-F32316D74145}" presName="compChildNode" presStyleCnt="0"/>
      <dgm:spPr/>
    </dgm:pt>
    <dgm:pt modelId="{451262CB-98C2-4FAD-A47F-DF29B63C9655}" type="pres">
      <dgm:prSet presAssocID="{E4CDF590-9F7F-46D7-A84E-F32316D74145}" presName="theInnerList" presStyleCnt="0"/>
      <dgm:spPr/>
    </dgm:pt>
    <dgm:pt modelId="{FEC3006D-4B01-4543-BC1E-778D4DFA0346}" type="pres">
      <dgm:prSet presAssocID="{E4CDF590-9F7F-46D7-A84E-F32316D74145}" presName="aSpace" presStyleCnt="0"/>
      <dgm:spPr/>
    </dgm:pt>
    <dgm:pt modelId="{9641013A-8731-49AD-B4B3-1F4A4A0C1EC7}" type="pres">
      <dgm:prSet presAssocID="{13E820B6-6DA0-4699-B22E-2A8A851C6BB9}" presName="compNode" presStyleCnt="0"/>
      <dgm:spPr/>
    </dgm:pt>
    <dgm:pt modelId="{9E91217D-00DC-45CB-806F-2C7759A51E62}" type="pres">
      <dgm:prSet presAssocID="{13E820B6-6DA0-4699-B22E-2A8A851C6BB9}" presName="aNode" presStyleLbl="bgShp" presStyleIdx="8" presStyleCnt="10"/>
      <dgm:spPr/>
    </dgm:pt>
    <dgm:pt modelId="{9EC501CB-0B27-4C5C-A25A-6C7C63FD7199}" type="pres">
      <dgm:prSet presAssocID="{13E820B6-6DA0-4699-B22E-2A8A851C6BB9}" presName="textNode" presStyleLbl="bgShp" presStyleIdx="8" presStyleCnt="10"/>
      <dgm:spPr/>
    </dgm:pt>
    <dgm:pt modelId="{D54B94C1-EC27-4112-ACD0-A82F4017660C}" type="pres">
      <dgm:prSet presAssocID="{13E820B6-6DA0-4699-B22E-2A8A851C6BB9}" presName="compChildNode" presStyleCnt="0"/>
      <dgm:spPr/>
    </dgm:pt>
    <dgm:pt modelId="{D96A9874-1911-4BDE-B627-B6BF00E2C2C0}" type="pres">
      <dgm:prSet presAssocID="{13E820B6-6DA0-4699-B22E-2A8A851C6BB9}" presName="theInnerList" presStyleCnt="0"/>
      <dgm:spPr/>
    </dgm:pt>
    <dgm:pt modelId="{87350131-EC32-4739-8C0C-5E72FA88FDA7}" type="pres">
      <dgm:prSet presAssocID="{13E820B6-6DA0-4699-B22E-2A8A851C6BB9}" presName="aSpace" presStyleCnt="0"/>
      <dgm:spPr/>
    </dgm:pt>
    <dgm:pt modelId="{A2543163-855C-4169-9C38-7C1B6227BDF6}" type="pres">
      <dgm:prSet presAssocID="{134030C6-EB8F-45A2-9108-ECAF265DD6FC}" presName="compNode" presStyleCnt="0"/>
      <dgm:spPr/>
    </dgm:pt>
    <dgm:pt modelId="{5AD177F0-BF42-4829-9DE1-29554A64BCF6}" type="pres">
      <dgm:prSet presAssocID="{134030C6-EB8F-45A2-9108-ECAF265DD6FC}" presName="aNode" presStyleLbl="bgShp" presStyleIdx="9" presStyleCnt="10"/>
      <dgm:spPr/>
    </dgm:pt>
    <dgm:pt modelId="{94E6B8A4-9651-453A-BD59-B4BE9CC93701}" type="pres">
      <dgm:prSet presAssocID="{134030C6-EB8F-45A2-9108-ECAF265DD6FC}" presName="textNode" presStyleLbl="bgShp" presStyleIdx="9" presStyleCnt="10"/>
      <dgm:spPr/>
    </dgm:pt>
    <dgm:pt modelId="{20578E55-DFFB-485C-B02B-F38A012096C3}" type="pres">
      <dgm:prSet presAssocID="{134030C6-EB8F-45A2-9108-ECAF265DD6FC}" presName="compChildNode" presStyleCnt="0"/>
      <dgm:spPr/>
    </dgm:pt>
    <dgm:pt modelId="{F70C7BEF-6025-416A-B6B9-CE2AF0BA9A28}" type="pres">
      <dgm:prSet presAssocID="{134030C6-EB8F-45A2-9108-ECAF265DD6FC}" presName="theInnerList" presStyleCnt="0"/>
      <dgm:spPr/>
    </dgm:pt>
  </dgm:ptLst>
  <dgm:cxnLst>
    <dgm:cxn modelId="{318F8305-9E86-44AF-9314-17105406F04A}" type="presOf" srcId="{D8FA6B2F-CEE9-4C05-AA3D-26432E102867}" destId="{82C66525-4B37-41E1-908F-A04C5D2DE991}" srcOrd="1" destOrd="0" presId="urn:microsoft.com/office/officeart/2005/8/layout/lProcess2"/>
    <dgm:cxn modelId="{FBA1AE09-0F0A-426D-8B46-186009110898}" type="presOf" srcId="{9E4F25BD-828A-45F9-8549-1BDA3CB94343}" destId="{BBBC3871-D759-4885-A3C2-9D7E0294E6DA}" srcOrd="1" destOrd="0" presId="urn:microsoft.com/office/officeart/2005/8/layout/lProcess2"/>
    <dgm:cxn modelId="{E6BA7A12-3E2D-4125-A56D-16F94305DFE8}" srcId="{A313D065-3E46-423B-B0AB-95B709A4BA9C}" destId="{13E820B6-6DA0-4699-B22E-2A8A851C6BB9}" srcOrd="8" destOrd="0" parTransId="{99E5C416-7EC4-43F8-B198-9562303D73BA}" sibTransId="{C596189A-6BF9-4ADB-8873-8D7EFA3A76C8}"/>
    <dgm:cxn modelId="{8FB80A19-11BC-4ABE-A627-2782D5512B38}" type="presOf" srcId="{134030C6-EB8F-45A2-9108-ECAF265DD6FC}" destId="{5AD177F0-BF42-4829-9DE1-29554A64BCF6}" srcOrd="0" destOrd="0" presId="urn:microsoft.com/office/officeart/2005/8/layout/lProcess2"/>
    <dgm:cxn modelId="{D9AFD91E-2B4B-42E9-88D9-2E394A5365B9}" type="presOf" srcId="{1411FA44-3D98-4CDE-9367-624F7D7989C1}" destId="{B530458D-5929-4A06-A607-72D6639AE003}" srcOrd="1" destOrd="0" presId="urn:microsoft.com/office/officeart/2005/8/layout/lProcess2"/>
    <dgm:cxn modelId="{5CFA6E2A-C622-4D0A-834B-8296B5C11C84}" type="presOf" srcId="{E4CDF590-9F7F-46D7-A84E-F32316D74145}" destId="{FF659824-D556-4A81-ABEF-EF16B01F56EA}" srcOrd="0" destOrd="0" presId="urn:microsoft.com/office/officeart/2005/8/layout/lProcess2"/>
    <dgm:cxn modelId="{CF1D282F-EAA5-49A7-A95E-A8FABB43BAAF}" type="presOf" srcId="{E4CDF590-9F7F-46D7-A84E-F32316D74145}" destId="{1DBC7FD5-FC4E-4F84-8F30-2EA9BC5F02A1}" srcOrd="1" destOrd="0" presId="urn:microsoft.com/office/officeart/2005/8/layout/lProcess2"/>
    <dgm:cxn modelId="{DBAAE53C-784C-426F-9385-506AB02FF4A5}" srcId="{A313D065-3E46-423B-B0AB-95B709A4BA9C}" destId="{35F61476-33C8-49D1-943B-4E985E4A0C31}" srcOrd="3" destOrd="0" parTransId="{D2F002CB-1AF5-49E3-85A5-5982928377B9}" sibTransId="{0BE281AB-5EB9-40A0-B2AF-2957C7BC9965}"/>
    <dgm:cxn modelId="{B9A4B65B-C2FB-44CB-83EA-7A35F79E7A20}" type="presOf" srcId="{FB72B8E0-7F31-46E8-B303-B9D124E3D5AF}" destId="{4AAC13E1-205B-4231-9D6D-006212104C0F}" srcOrd="1" destOrd="0" presId="urn:microsoft.com/office/officeart/2005/8/layout/lProcess2"/>
    <dgm:cxn modelId="{D791B85E-1197-4127-8D6C-B17E06FD39BF}" type="presOf" srcId="{93446BC6-14F8-4F0F-8E90-2AB4E54A691D}" destId="{077D33EA-5620-4973-89B4-1BE56D75312E}" srcOrd="1" destOrd="0" presId="urn:microsoft.com/office/officeart/2005/8/layout/lProcess2"/>
    <dgm:cxn modelId="{65B74543-2FF1-4441-B281-AA8E2244758A}" type="presOf" srcId="{134030C6-EB8F-45A2-9108-ECAF265DD6FC}" destId="{94E6B8A4-9651-453A-BD59-B4BE9CC93701}" srcOrd="1" destOrd="0" presId="urn:microsoft.com/office/officeart/2005/8/layout/lProcess2"/>
    <dgm:cxn modelId="{2BE6A643-783C-4222-8426-67D52DCAC878}" srcId="{A313D065-3E46-423B-B0AB-95B709A4BA9C}" destId="{260A285B-3648-478D-9802-F027B29B168D}" srcOrd="5" destOrd="0" parTransId="{AA4EF500-79C6-44D1-A4E7-F782B0C39777}" sibTransId="{3726A3EC-FFF0-42D1-96DF-AD05882F0A2A}"/>
    <dgm:cxn modelId="{90741044-829D-448E-94EE-42C243ADCF26}" type="presOf" srcId="{9E4F25BD-828A-45F9-8549-1BDA3CB94343}" destId="{BFE7EF33-35B6-4364-AFAA-13DD712E922D}" srcOrd="0" destOrd="0" presId="urn:microsoft.com/office/officeart/2005/8/layout/lProcess2"/>
    <dgm:cxn modelId="{3A6AA946-7C45-4E7E-8BEF-7254FCF0CAEA}" srcId="{A313D065-3E46-423B-B0AB-95B709A4BA9C}" destId="{1411FA44-3D98-4CDE-9367-624F7D7989C1}" srcOrd="4" destOrd="0" parTransId="{185C32F3-0FD3-4283-874D-F3967080D9BC}" sibTransId="{4EDE1395-F128-4FA8-B625-869099876945}"/>
    <dgm:cxn modelId="{E3033E68-5773-44B8-96F4-7E7C7022EC6C}" type="presOf" srcId="{93446BC6-14F8-4F0F-8E90-2AB4E54A691D}" destId="{00513B5F-D8F5-4888-AC70-1398C1B0E8A7}" srcOrd="0" destOrd="0" presId="urn:microsoft.com/office/officeart/2005/8/layout/lProcess2"/>
    <dgm:cxn modelId="{203CF54F-874D-4BA6-AD8D-9A35164F273C}" srcId="{A313D065-3E46-423B-B0AB-95B709A4BA9C}" destId="{D8FA6B2F-CEE9-4C05-AA3D-26432E102867}" srcOrd="1" destOrd="0" parTransId="{1173D26D-B999-4A78-8169-0E234065A748}" sibTransId="{35C53E8F-C2E2-4E00-8D75-19D606FA31AF}"/>
    <dgm:cxn modelId="{49E8BA53-09EF-42DB-A0A3-774117B9DE0C}" type="presOf" srcId="{35F61476-33C8-49D1-943B-4E985E4A0C31}" destId="{1F953C0C-DFA5-4C6B-83A0-ACBD75296A7D}" srcOrd="0" destOrd="0" presId="urn:microsoft.com/office/officeart/2005/8/layout/lProcess2"/>
    <dgm:cxn modelId="{71B1A857-C9AC-42BA-B55E-464D271A6433}" srcId="{A313D065-3E46-423B-B0AB-95B709A4BA9C}" destId="{9E4F25BD-828A-45F9-8549-1BDA3CB94343}" srcOrd="2" destOrd="0" parTransId="{2A06C36F-6133-43E5-99C1-21ADCCB75CBF}" sibTransId="{216D9BAB-AE59-4635-8D6E-A0FFCB0A0846}"/>
    <dgm:cxn modelId="{DECDAC7C-FC9B-4AE8-910C-F918C1301201}" type="presOf" srcId="{35F61476-33C8-49D1-943B-4E985E4A0C31}" destId="{E71CCD11-9F0B-4C63-9D55-78BD49FC7749}" srcOrd="1" destOrd="0" presId="urn:microsoft.com/office/officeart/2005/8/layout/lProcess2"/>
    <dgm:cxn modelId="{79A5208D-1AC0-4D23-BC74-37D1C8F6F4EB}" srcId="{A313D065-3E46-423B-B0AB-95B709A4BA9C}" destId="{134030C6-EB8F-45A2-9108-ECAF265DD6FC}" srcOrd="9" destOrd="0" parTransId="{08BA5118-D0AC-4879-9051-5C3320724865}" sibTransId="{328153E6-29A8-4E0B-8B1C-C76C14CE45B1}"/>
    <dgm:cxn modelId="{0D37718F-1061-4212-8490-F7F8F73EB09A}" srcId="{A313D065-3E46-423B-B0AB-95B709A4BA9C}" destId="{93446BC6-14F8-4F0F-8E90-2AB4E54A691D}" srcOrd="0" destOrd="0" parTransId="{37B4CBEC-A8A9-4E8C-A043-3C63415939CB}" sibTransId="{B8B640D3-3D8A-415C-82D6-C5A19AA791D1}"/>
    <dgm:cxn modelId="{4A7CA092-F81E-4434-8422-6363CAAE4D3D}" type="presOf" srcId="{13E820B6-6DA0-4699-B22E-2A8A851C6BB9}" destId="{9EC501CB-0B27-4C5C-A25A-6C7C63FD7199}" srcOrd="1" destOrd="0" presId="urn:microsoft.com/office/officeart/2005/8/layout/lProcess2"/>
    <dgm:cxn modelId="{5A603B93-0570-402E-8606-FFB157965627}" type="presOf" srcId="{A313D065-3E46-423B-B0AB-95B709A4BA9C}" destId="{A7DC98CC-EABF-45CB-9F2B-34C76DEA45AF}" srcOrd="0" destOrd="0" presId="urn:microsoft.com/office/officeart/2005/8/layout/lProcess2"/>
    <dgm:cxn modelId="{D9B3589E-285D-4D0C-9273-3B8DF34BD3CE}" type="presOf" srcId="{D8FA6B2F-CEE9-4C05-AA3D-26432E102867}" destId="{C2EA3FFF-2417-40D9-89CC-F1A35699285C}" srcOrd="0" destOrd="0" presId="urn:microsoft.com/office/officeart/2005/8/layout/lProcess2"/>
    <dgm:cxn modelId="{A165BBBC-F5F8-4218-AB39-C4543631D7EA}" srcId="{A313D065-3E46-423B-B0AB-95B709A4BA9C}" destId="{E4CDF590-9F7F-46D7-A84E-F32316D74145}" srcOrd="7" destOrd="0" parTransId="{446265B6-3375-47DE-939A-918E4804EF16}" sibTransId="{CB8ECA1D-D53F-46BC-AC25-4AEE4B82C183}"/>
    <dgm:cxn modelId="{BD69E8C2-404C-4D06-9260-43EEA453E442}" type="presOf" srcId="{FB72B8E0-7F31-46E8-B303-B9D124E3D5AF}" destId="{CD4671D1-87D7-4E8D-B019-EE7552F468A0}" srcOrd="0" destOrd="0" presId="urn:microsoft.com/office/officeart/2005/8/layout/lProcess2"/>
    <dgm:cxn modelId="{064024C9-9114-42EE-B002-98239D293725}" type="presOf" srcId="{260A285B-3648-478D-9802-F027B29B168D}" destId="{49CF4575-8BA8-44F3-BD2B-58BD4856D482}" srcOrd="1" destOrd="0" presId="urn:microsoft.com/office/officeart/2005/8/layout/lProcess2"/>
    <dgm:cxn modelId="{C871C3CF-E3B0-4FE5-9181-8B638A0F245C}" srcId="{A313D065-3E46-423B-B0AB-95B709A4BA9C}" destId="{FB72B8E0-7F31-46E8-B303-B9D124E3D5AF}" srcOrd="6" destOrd="0" parTransId="{CA9C9184-B1A5-42A4-8AA0-DCF70F75E56E}" sibTransId="{98ECAC23-ACDB-49A8-84CF-430A01FE0C46}"/>
    <dgm:cxn modelId="{BEE60CED-CEA4-4B4C-BCA4-C5F596D6C401}" type="presOf" srcId="{1411FA44-3D98-4CDE-9367-624F7D7989C1}" destId="{8745C436-B72B-4380-85A2-3799EB53BE32}" srcOrd="0" destOrd="0" presId="urn:microsoft.com/office/officeart/2005/8/layout/lProcess2"/>
    <dgm:cxn modelId="{7FEA25FC-C39E-4DCC-A0CE-3F3B3EC5A34F}" type="presOf" srcId="{260A285B-3648-478D-9802-F027B29B168D}" destId="{64A8B82D-DA79-48E6-87F5-69BF25233F6D}" srcOrd="0" destOrd="0" presId="urn:microsoft.com/office/officeart/2005/8/layout/lProcess2"/>
    <dgm:cxn modelId="{0187A7FD-8BA8-43A4-92D0-B7D5B503ED87}" type="presOf" srcId="{13E820B6-6DA0-4699-B22E-2A8A851C6BB9}" destId="{9E91217D-00DC-45CB-806F-2C7759A51E62}" srcOrd="0" destOrd="0" presId="urn:microsoft.com/office/officeart/2005/8/layout/lProcess2"/>
    <dgm:cxn modelId="{5DE2CCE3-7E05-4954-B82F-074A7DE919F2}" type="presParOf" srcId="{A7DC98CC-EABF-45CB-9F2B-34C76DEA45AF}" destId="{29EFC1B9-ECFD-408D-8B8E-CA1F4F800D05}" srcOrd="0" destOrd="0" presId="urn:microsoft.com/office/officeart/2005/8/layout/lProcess2"/>
    <dgm:cxn modelId="{CA22E9D7-C0F6-4462-9386-86E7B7997559}" type="presParOf" srcId="{29EFC1B9-ECFD-408D-8B8E-CA1F4F800D05}" destId="{00513B5F-D8F5-4888-AC70-1398C1B0E8A7}" srcOrd="0" destOrd="0" presId="urn:microsoft.com/office/officeart/2005/8/layout/lProcess2"/>
    <dgm:cxn modelId="{9ABA0A6C-5A94-4393-AA5B-177FE19CEBBF}" type="presParOf" srcId="{29EFC1B9-ECFD-408D-8B8E-CA1F4F800D05}" destId="{077D33EA-5620-4973-89B4-1BE56D75312E}" srcOrd="1" destOrd="0" presId="urn:microsoft.com/office/officeart/2005/8/layout/lProcess2"/>
    <dgm:cxn modelId="{B7DDA54A-2372-46D2-AABF-7C6013C3D6F1}" type="presParOf" srcId="{29EFC1B9-ECFD-408D-8B8E-CA1F4F800D05}" destId="{19C18CF4-AD51-40BC-A42E-92F406E4B2DE}" srcOrd="2" destOrd="0" presId="urn:microsoft.com/office/officeart/2005/8/layout/lProcess2"/>
    <dgm:cxn modelId="{8A96D889-EEB7-4543-93AC-987EAE839CD3}" type="presParOf" srcId="{19C18CF4-AD51-40BC-A42E-92F406E4B2DE}" destId="{B2C97605-E8BA-413D-8F82-2F81A2437630}" srcOrd="0" destOrd="0" presId="urn:microsoft.com/office/officeart/2005/8/layout/lProcess2"/>
    <dgm:cxn modelId="{50D6CC7D-8A1E-4D5C-AB91-DBFFEFD70AD0}" type="presParOf" srcId="{A7DC98CC-EABF-45CB-9F2B-34C76DEA45AF}" destId="{640E7B71-1BA1-4FB5-9136-7A867A8C1B40}" srcOrd="1" destOrd="0" presId="urn:microsoft.com/office/officeart/2005/8/layout/lProcess2"/>
    <dgm:cxn modelId="{3737F1EE-B776-4AD6-ACF1-059486F7C13D}" type="presParOf" srcId="{A7DC98CC-EABF-45CB-9F2B-34C76DEA45AF}" destId="{F8A3B5EF-8030-42D7-AB6A-940D5F5A9A46}" srcOrd="2" destOrd="0" presId="urn:microsoft.com/office/officeart/2005/8/layout/lProcess2"/>
    <dgm:cxn modelId="{336AFAF3-6938-4DF2-855A-8F5D42B32E89}" type="presParOf" srcId="{F8A3B5EF-8030-42D7-AB6A-940D5F5A9A46}" destId="{C2EA3FFF-2417-40D9-89CC-F1A35699285C}" srcOrd="0" destOrd="0" presId="urn:microsoft.com/office/officeart/2005/8/layout/lProcess2"/>
    <dgm:cxn modelId="{BA7F6AFF-D233-4462-860C-CFD0433CC335}" type="presParOf" srcId="{F8A3B5EF-8030-42D7-AB6A-940D5F5A9A46}" destId="{82C66525-4B37-41E1-908F-A04C5D2DE991}" srcOrd="1" destOrd="0" presId="urn:microsoft.com/office/officeart/2005/8/layout/lProcess2"/>
    <dgm:cxn modelId="{B09E7CA9-C348-428E-A64F-0AA5F4EDAD89}" type="presParOf" srcId="{F8A3B5EF-8030-42D7-AB6A-940D5F5A9A46}" destId="{3ED50058-6437-4188-802A-1C8D9E5FCE37}" srcOrd="2" destOrd="0" presId="urn:microsoft.com/office/officeart/2005/8/layout/lProcess2"/>
    <dgm:cxn modelId="{DC563620-7983-45A3-AF0B-820FA9361DC5}" type="presParOf" srcId="{3ED50058-6437-4188-802A-1C8D9E5FCE37}" destId="{78EB7194-A449-4EDD-87F6-C930956318E0}" srcOrd="0" destOrd="0" presId="urn:microsoft.com/office/officeart/2005/8/layout/lProcess2"/>
    <dgm:cxn modelId="{378F97DD-69E2-4AE7-A6AF-D06ABA0DD281}" type="presParOf" srcId="{A7DC98CC-EABF-45CB-9F2B-34C76DEA45AF}" destId="{14F00E8E-C030-4279-94EE-5671C2222ECB}" srcOrd="3" destOrd="0" presId="urn:microsoft.com/office/officeart/2005/8/layout/lProcess2"/>
    <dgm:cxn modelId="{96E2C4F0-4338-425C-8EE0-8C92869D4D93}" type="presParOf" srcId="{A7DC98CC-EABF-45CB-9F2B-34C76DEA45AF}" destId="{0B560C3B-72B5-44D0-A3D2-BB4FC0EA61C4}" srcOrd="4" destOrd="0" presId="urn:microsoft.com/office/officeart/2005/8/layout/lProcess2"/>
    <dgm:cxn modelId="{46167EE2-5AE9-45E4-8561-10463858C1F7}" type="presParOf" srcId="{0B560C3B-72B5-44D0-A3D2-BB4FC0EA61C4}" destId="{BFE7EF33-35B6-4364-AFAA-13DD712E922D}" srcOrd="0" destOrd="0" presId="urn:microsoft.com/office/officeart/2005/8/layout/lProcess2"/>
    <dgm:cxn modelId="{70C82756-E319-4102-8DCD-9F0661F074CE}" type="presParOf" srcId="{0B560C3B-72B5-44D0-A3D2-BB4FC0EA61C4}" destId="{BBBC3871-D759-4885-A3C2-9D7E0294E6DA}" srcOrd="1" destOrd="0" presId="urn:microsoft.com/office/officeart/2005/8/layout/lProcess2"/>
    <dgm:cxn modelId="{4D8A7BB0-9308-4450-8CC4-C5D83795AE09}" type="presParOf" srcId="{0B560C3B-72B5-44D0-A3D2-BB4FC0EA61C4}" destId="{08005495-41CA-445D-ACC5-3ABB1B5930F3}" srcOrd="2" destOrd="0" presId="urn:microsoft.com/office/officeart/2005/8/layout/lProcess2"/>
    <dgm:cxn modelId="{A8C8A6AC-8A43-413C-82A2-CA6CD25302EB}" type="presParOf" srcId="{08005495-41CA-445D-ACC5-3ABB1B5930F3}" destId="{DD6E6036-BACB-4E41-9337-9774781939EF}" srcOrd="0" destOrd="0" presId="urn:microsoft.com/office/officeart/2005/8/layout/lProcess2"/>
    <dgm:cxn modelId="{2EA637F5-7E1C-4046-97F7-343F26EB5012}" type="presParOf" srcId="{A7DC98CC-EABF-45CB-9F2B-34C76DEA45AF}" destId="{5B97ECE4-8505-4789-9075-D24EE41AE6C9}" srcOrd="5" destOrd="0" presId="urn:microsoft.com/office/officeart/2005/8/layout/lProcess2"/>
    <dgm:cxn modelId="{A0BC45FA-2233-4318-86D2-14B22DABBC70}" type="presParOf" srcId="{A7DC98CC-EABF-45CB-9F2B-34C76DEA45AF}" destId="{88537D65-C3AE-4418-8C5C-4BF819ABB47A}" srcOrd="6" destOrd="0" presId="urn:microsoft.com/office/officeart/2005/8/layout/lProcess2"/>
    <dgm:cxn modelId="{2D1EF065-168F-40FA-BE4A-6F0E9683AE8E}" type="presParOf" srcId="{88537D65-C3AE-4418-8C5C-4BF819ABB47A}" destId="{1F953C0C-DFA5-4C6B-83A0-ACBD75296A7D}" srcOrd="0" destOrd="0" presId="urn:microsoft.com/office/officeart/2005/8/layout/lProcess2"/>
    <dgm:cxn modelId="{A3A4C2E3-092F-439F-8B05-E3BDEF8F3E43}" type="presParOf" srcId="{88537D65-C3AE-4418-8C5C-4BF819ABB47A}" destId="{E71CCD11-9F0B-4C63-9D55-78BD49FC7749}" srcOrd="1" destOrd="0" presId="urn:microsoft.com/office/officeart/2005/8/layout/lProcess2"/>
    <dgm:cxn modelId="{047784C9-665D-497F-BEB5-2618AC53A136}" type="presParOf" srcId="{88537D65-C3AE-4418-8C5C-4BF819ABB47A}" destId="{54C8BE8F-174B-4481-A981-8E87BC68EF91}" srcOrd="2" destOrd="0" presId="urn:microsoft.com/office/officeart/2005/8/layout/lProcess2"/>
    <dgm:cxn modelId="{67E87FCA-DFC2-4432-B920-07DEA548CD09}" type="presParOf" srcId="{54C8BE8F-174B-4481-A981-8E87BC68EF91}" destId="{505E5531-3D04-478B-8063-A6A46BC8471B}" srcOrd="0" destOrd="0" presId="urn:microsoft.com/office/officeart/2005/8/layout/lProcess2"/>
    <dgm:cxn modelId="{EF176E71-0511-412B-8186-A879F25891E0}" type="presParOf" srcId="{A7DC98CC-EABF-45CB-9F2B-34C76DEA45AF}" destId="{4CE6379B-4FF4-4699-88E5-2C115D1E2D06}" srcOrd="7" destOrd="0" presId="urn:microsoft.com/office/officeart/2005/8/layout/lProcess2"/>
    <dgm:cxn modelId="{A1F8C4E8-0F8D-4D74-9108-F1BCBF53350E}" type="presParOf" srcId="{A7DC98CC-EABF-45CB-9F2B-34C76DEA45AF}" destId="{996FE46A-814B-42DB-A028-24614A85C29C}" srcOrd="8" destOrd="0" presId="urn:microsoft.com/office/officeart/2005/8/layout/lProcess2"/>
    <dgm:cxn modelId="{0D989B9A-17E2-4F8D-A669-773F470F5CC2}" type="presParOf" srcId="{996FE46A-814B-42DB-A028-24614A85C29C}" destId="{8745C436-B72B-4380-85A2-3799EB53BE32}" srcOrd="0" destOrd="0" presId="urn:microsoft.com/office/officeart/2005/8/layout/lProcess2"/>
    <dgm:cxn modelId="{D2551F27-00FC-4FCC-9FCD-4270F583E605}" type="presParOf" srcId="{996FE46A-814B-42DB-A028-24614A85C29C}" destId="{B530458D-5929-4A06-A607-72D6639AE003}" srcOrd="1" destOrd="0" presId="urn:microsoft.com/office/officeart/2005/8/layout/lProcess2"/>
    <dgm:cxn modelId="{62D273DD-2146-42B8-914D-DA6557736A49}" type="presParOf" srcId="{996FE46A-814B-42DB-A028-24614A85C29C}" destId="{2004F63E-B3AB-4C6D-9066-25D245C14132}" srcOrd="2" destOrd="0" presId="urn:microsoft.com/office/officeart/2005/8/layout/lProcess2"/>
    <dgm:cxn modelId="{38797D62-E695-4FAB-ACB0-7D9D722A8C46}" type="presParOf" srcId="{2004F63E-B3AB-4C6D-9066-25D245C14132}" destId="{8B2C8FEB-899F-482B-A7D1-14403C1CD0F9}" srcOrd="0" destOrd="0" presId="urn:microsoft.com/office/officeart/2005/8/layout/lProcess2"/>
    <dgm:cxn modelId="{7B1CAA6F-6F01-40AA-9546-62112DC08D02}" type="presParOf" srcId="{A7DC98CC-EABF-45CB-9F2B-34C76DEA45AF}" destId="{A789A354-50C8-404B-8091-3A3A33B30388}" srcOrd="9" destOrd="0" presId="urn:microsoft.com/office/officeart/2005/8/layout/lProcess2"/>
    <dgm:cxn modelId="{BCFD2626-FF45-49A0-874D-B18B1EE7EFB8}" type="presParOf" srcId="{A7DC98CC-EABF-45CB-9F2B-34C76DEA45AF}" destId="{49BA6D37-A62F-4CED-A753-F0AC8A0BC028}" srcOrd="10" destOrd="0" presId="urn:microsoft.com/office/officeart/2005/8/layout/lProcess2"/>
    <dgm:cxn modelId="{82D6883F-1F14-4E72-B1B3-3C274AF7DF8F}" type="presParOf" srcId="{49BA6D37-A62F-4CED-A753-F0AC8A0BC028}" destId="{64A8B82D-DA79-48E6-87F5-69BF25233F6D}" srcOrd="0" destOrd="0" presId="urn:microsoft.com/office/officeart/2005/8/layout/lProcess2"/>
    <dgm:cxn modelId="{92CCE9CA-60F0-4252-80DE-3567497D3F14}" type="presParOf" srcId="{49BA6D37-A62F-4CED-A753-F0AC8A0BC028}" destId="{49CF4575-8BA8-44F3-BD2B-58BD4856D482}" srcOrd="1" destOrd="0" presId="urn:microsoft.com/office/officeart/2005/8/layout/lProcess2"/>
    <dgm:cxn modelId="{C09B3D62-BCEB-4A27-AAB5-AEAAD154A79A}" type="presParOf" srcId="{49BA6D37-A62F-4CED-A753-F0AC8A0BC028}" destId="{809FB8AD-28AD-4BBE-90E2-0C2E87E4895B}" srcOrd="2" destOrd="0" presId="urn:microsoft.com/office/officeart/2005/8/layout/lProcess2"/>
    <dgm:cxn modelId="{685AD3EA-1FA7-44EB-B6DA-AF507BBF34BA}" type="presParOf" srcId="{809FB8AD-28AD-4BBE-90E2-0C2E87E4895B}" destId="{FB7119E6-291F-4D5A-97F5-06649442001C}" srcOrd="0" destOrd="0" presId="urn:microsoft.com/office/officeart/2005/8/layout/lProcess2"/>
    <dgm:cxn modelId="{6BD9F8EC-0F21-4BC1-8227-23BB920B3CF7}" type="presParOf" srcId="{A7DC98CC-EABF-45CB-9F2B-34C76DEA45AF}" destId="{F2AB3549-15DF-4F61-B333-9246BD57F23B}" srcOrd="11" destOrd="0" presId="urn:microsoft.com/office/officeart/2005/8/layout/lProcess2"/>
    <dgm:cxn modelId="{D961EDB7-278F-4E1F-BA0C-20ABFA076FC1}" type="presParOf" srcId="{A7DC98CC-EABF-45CB-9F2B-34C76DEA45AF}" destId="{77ED7814-E24A-4AC8-B476-85AFE17E563A}" srcOrd="12" destOrd="0" presId="urn:microsoft.com/office/officeart/2005/8/layout/lProcess2"/>
    <dgm:cxn modelId="{DAA2D060-FC81-4AE0-826F-6E291AAE0E72}" type="presParOf" srcId="{77ED7814-E24A-4AC8-B476-85AFE17E563A}" destId="{CD4671D1-87D7-4E8D-B019-EE7552F468A0}" srcOrd="0" destOrd="0" presId="urn:microsoft.com/office/officeart/2005/8/layout/lProcess2"/>
    <dgm:cxn modelId="{F9EC9E30-9633-41F3-BF65-810EB8CB5DA3}" type="presParOf" srcId="{77ED7814-E24A-4AC8-B476-85AFE17E563A}" destId="{4AAC13E1-205B-4231-9D6D-006212104C0F}" srcOrd="1" destOrd="0" presId="urn:microsoft.com/office/officeart/2005/8/layout/lProcess2"/>
    <dgm:cxn modelId="{811B60FD-B090-47C9-97D2-A589BF58853F}" type="presParOf" srcId="{77ED7814-E24A-4AC8-B476-85AFE17E563A}" destId="{D281FD8D-8EC6-4231-9B13-955E724F9824}" srcOrd="2" destOrd="0" presId="urn:microsoft.com/office/officeart/2005/8/layout/lProcess2"/>
    <dgm:cxn modelId="{49B01803-27A3-4C84-9C40-66CBF8F0941A}" type="presParOf" srcId="{D281FD8D-8EC6-4231-9B13-955E724F9824}" destId="{56C33FAA-0FB6-4C80-B214-6FCBA9674C76}" srcOrd="0" destOrd="0" presId="urn:microsoft.com/office/officeart/2005/8/layout/lProcess2"/>
    <dgm:cxn modelId="{8748B34E-D4F8-45DB-9E8C-D8DA6CA4B019}" type="presParOf" srcId="{A7DC98CC-EABF-45CB-9F2B-34C76DEA45AF}" destId="{34C8DC27-E6BA-495A-A3A2-728D2FDA4A65}" srcOrd="13" destOrd="0" presId="urn:microsoft.com/office/officeart/2005/8/layout/lProcess2"/>
    <dgm:cxn modelId="{07F6E44E-741B-472B-AF27-30AA2F71CC1C}" type="presParOf" srcId="{A7DC98CC-EABF-45CB-9F2B-34C76DEA45AF}" destId="{828D59C2-37BA-44F6-B1EC-B839D8EEDFE0}" srcOrd="14" destOrd="0" presId="urn:microsoft.com/office/officeart/2005/8/layout/lProcess2"/>
    <dgm:cxn modelId="{5C791717-9D3E-44CB-9E57-7AB433863503}" type="presParOf" srcId="{828D59C2-37BA-44F6-B1EC-B839D8EEDFE0}" destId="{FF659824-D556-4A81-ABEF-EF16B01F56EA}" srcOrd="0" destOrd="0" presId="urn:microsoft.com/office/officeart/2005/8/layout/lProcess2"/>
    <dgm:cxn modelId="{798B06E8-1C88-4E0D-9817-B312BC801D1A}" type="presParOf" srcId="{828D59C2-37BA-44F6-B1EC-B839D8EEDFE0}" destId="{1DBC7FD5-FC4E-4F84-8F30-2EA9BC5F02A1}" srcOrd="1" destOrd="0" presId="urn:microsoft.com/office/officeart/2005/8/layout/lProcess2"/>
    <dgm:cxn modelId="{9D8CD4DE-1094-4D5A-AFA0-12FCEEA47FBE}" type="presParOf" srcId="{828D59C2-37BA-44F6-B1EC-B839D8EEDFE0}" destId="{14D29613-8F80-4CA6-A9AB-B55B0E6E7FB6}" srcOrd="2" destOrd="0" presId="urn:microsoft.com/office/officeart/2005/8/layout/lProcess2"/>
    <dgm:cxn modelId="{66F36598-8BFF-457F-AF6E-5AB862E73772}" type="presParOf" srcId="{14D29613-8F80-4CA6-A9AB-B55B0E6E7FB6}" destId="{451262CB-98C2-4FAD-A47F-DF29B63C9655}" srcOrd="0" destOrd="0" presId="urn:microsoft.com/office/officeart/2005/8/layout/lProcess2"/>
    <dgm:cxn modelId="{136CC256-3CEA-4B61-A9BA-667D03D29885}" type="presParOf" srcId="{A7DC98CC-EABF-45CB-9F2B-34C76DEA45AF}" destId="{FEC3006D-4B01-4543-BC1E-778D4DFA0346}" srcOrd="15" destOrd="0" presId="urn:microsoft.com/office/officeart/2005/8/layout/lProcess2"/>
    <dgm:cxn modelId="{7BD5F8CC-9060-49E5-9253-58E9CAC3BD43}" type="presParOf" srcId="{A7DC98CC-EABF-45CB-9F2B-34C76DEA45AF}" destId="{9641013A-8731-49AD-B4B3-1F4A4A0C1EC7}" srcOrd="16" destOrd="0" presId="urn:microsoft.com/office/officeart/2005/8/layout/lProcess2"/>
    <dgm:cxn modelId="{BF8890C6-D9E7-427B-B5EE-6D1B0AC0E15C}" type="presParOf" srcId="{9641013A-8731-49AD-B4B3-1F4A4A0C1EC7}" destId="{9E91217D-00DC-45CB-806F-2C7759A51E62}" srcOrd="0" destOrd="0" presId="urn:microsoft.com/office/officeart/2005/8/layout/lProcess2"/>
    <dgm:cxn modelId="{ADF372DE-9FCE-44EF-ABDF-ACA3E74EA008}" type="presParOf" srcId="{9641013A-8731-49AD-B4B3-1F4A4A0C1EC7}" destId="{9EC501CB-0B27-4C5C-A25A-6C7C63FD7199}" srcOrd="1" destOrd="0" presId="urn:microsoft.com/office/officeart/2005/8/layout/lProcess2"/>
    <dgm:cxn modelId="{DCBCB378-B965-43FE-8277-395DCA6256BF}" type="presParOf" srcId="{9641013A-8731-49AD-B4B3-1F4A4A0C1EC7}" destId="{D54B94C1-EC27-4112-ACD0-A82F4017660C}" srcOrd="2" destOrd="0" presId="urn:microsoft.com/office/officeart/2005/8/layout/lProcess2"/>
    <dgm:cxn modelId="{A611B52F-72DF-40FC-836C-DF1422892F17}" type="presParOf" srcId="{D54B94C1-EC27-4112-ACD0-A82F4017660C}" destId="{D96A9874-1911-4BDE-B627-B6BF00E2C2C0}" srcOrd="0" destOrd="0" presId="urn:microsoft.com/office/officeart/2005/8/layout/lProcess2"/>
    <dgm:cxn modelId="{EDC794B7-C201-47A0-9FBF-C44BE1C306B0}" type="presParOf" srcId="{A7DC98CC-EABF-45CB-9F2B-34C76DEA45AF}" destId="{87350131-EC32-4739-8C0C-5E72FA88FDA7}" srcOrd="17" destOrd="0" presId="urn:microsoft.com/office/officeart/2005/8/layout/lProcess2"/>
    <dgm:cxn modelId="{F7F4EF9C-90B6-4714-B3E5-BBB580E605D1}" type="presParOf" srcId="{A7DC98CC-EABF-45CB-9F2B-34C76DEA45AF}" destId="{A2543163-855C-4169-9C38-7C1B6227BDF6}" srcOrd="18" destOrd="0" presId="urn:microsoft.com/office/officeart/2005/8/layout/lProcess2"/>
    <dgm:cxn modelId="{2A0895D4-092C-40C8-926A-6885FB162DA9}" type="presParOf" srcId="{A2543163-855C-4169-9C38-7C1B6227BDF6}" destId="{5AD177F0-BF42-4829-9DE1-29554A64BCF6}" srcOrd="0" destOrd="0" presId="urn:microsoft.com/office/officeart/2005/8/layout/lProcess2"/>
    <dgm:cxn modelId="{8F3E4DFE-D42E-4C79-A648-06DB6CD5BDA9}" type="presParOf" srcId="{A2543163-855C-4169-9C38-7C1B6227BDF6}" destId="{94E6B8A4-9651-453A-BD59-B4BE9CC93701}" srcOrd="1" destOrd="0" presId="urn:microsoft.com/office/officeart/2005/8/layout/lProcess2"/>
    <dgm:cxn modelId="{C9F45F0C-2428-4269-B10B-0F1806A08A12}" type="presParOf" srcId="{A2543163-855C-4169-9C38-7C1B6227BDF6}" destId="{20578E55-DFFB-485C-B02B-F38A012096C3}" srcOrd="2" destOrd="0" presId="urn:microsoft.com/office/officeart/2005/8/layout/lProcess2"/>
    <dgm:cxn modelId="{E0861A1D-5821-4747-98E9-43624B5C742B}" type="presParOf" srcId="{20578E55-DFFB-485C-B02B-F38A012096C3}" destId="{F70C7BEF-6025-416A-B6B9-CE2AF0BA9A2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13B5F-D8F5-4888-AC70-1398C1B0E8A7}">
      <dsp:nvSpPr>
        <dsp:cNvPr id="0" name=""/>
        <dsp:cNvSpPr/>
      </dsp:nvSpPr>
      <dsp:spPr>
        <a:xfrm>
          <a:off x="2743"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IaaS</a:t>
          </a:r>
          <a:br>
            <a:rPr lang="en-US" sz="1600" kern="1200"/>
          </a:br>
          <a:r>
            <a:rPr lang="en-US" sz="1600" kern="1200"/>
            <a:t>VMs</a:t>
          </a:r>
        </a:p>
      </dsp:txBody>
      <dsp:txXfrm>
        <a:off x="2743" y="0"/>
        <a:ext cx="984553" cy="1270662"/>
      </dsp:txXfrm>
    </dsp:sp>
    <dsp:sp modelId="{C2EA3FFF-2417-40D9-89CC-F1A35699285C}">
      <dsp:nvSpPr>
        <dsp:cNvPr id="0" name=""/>
        <dsp:cNvSpPr/>
      </dsp:nvSpPr>
      <dsp:spPr>
        <a:xfrm>
          <a:off x="106113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VM Scale Sets</a:t>
          </a:r>
        </a:p>
      </dsp:txBody>
      <dsp:txXfrm>
        <a:off x="1061139" y="0"/>
        <a:ext cx="984553" cy="1270662"/>
      </dsp:txXfrm>
    </dsp:sp>
    <dsp:sp modelId="{BFE7EF33-35B6-4364-AFAA-13DD712E922D}">
      <dsp:nvSpPr>
        <dsp:cNvPr id="0" name=""/>
        <dsp:cNvSpPr/>
      </dsp:nvSpPr>
      <dsp:spPr>
        <a:xfrm>
          <a:off x="2119534"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Service</a:t>
          </a:r>
        </a:p>
      </dsp:txBody>
      <dsp:txXfrm>
        <a:off x="2119534" y="0"/>
        <a:ext cx="984553" cy="1270662"/>
      </dsp:txXfrm>
    </dsp:sp>
    <dsp:sp modelId="{1F953C0C-DFA5-4C6B-83A0-ACBD75296A7D}">
      <dsp:nvSpPr>
        <dsp:cNvPr id="0" name=""/>
        <dsp:cNvSpPr/>
      </dsp:nvSpPr>
      <dsp:spPr>
        <a:xfrm>
          <a:off x="317792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Service Fabric</a:t>
          </a:r>
        </a:p>
      </dsp:txBody>
      <dsp:txXfrm>
        <a:off x="3177929" y="0"/>
        <a:ext cx="984553" cy="1270662"/>
      </dsp:txXfrm>
    </dsp:sp>
    <dsp:sp modelId="{8745C436-B72B-4380-85A2-3799EB53BE32}">
      <dsp:nvSpPr>
        <dsp:cNvPr id="0" name=""/>
        <dsp:cNvSpPr/>
      </dsp:nvSpPr>
      <dsp:spPr>
        <a:xfrm>
          <a:off x="4236325"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Cloud Services</a:t>
          </a:r>
        </a:p>
      </dsp:txBody>
      <dsp:txXfrm>
        <a:off x="4236325" y="0"/>
        <a:ext cx="984553" cy="1270662"/>
      </dsp:txXfrm>
    </dsp:sp>
    <dsp:sp modelId="{64A8B82D-DA79-48E6-87F5-69BF25233F6D}">
      <dsp:nvSpPr>
        <dsp:cNvPr id="0" name=""/>
        <dsp:cNvSpPr/>
      </dsp:nvSpPr>
      <dsp:spPr>
        <a:xfrm>
          <a:off x="5294720"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Batch</a:t>
          </a:r>
        </a:p>
      </dsp:txBody>
      <dsp:txXfrm>
        <a:off x="5294720" y="0"/>
        <a:ext cx="984553" cy="1270662"/>
      </dsp:txXfrm>
    </dsp:sp>
    <dsp:sp modelId="{CD4671D1-87D7-4E8D-B019-EE7552F468A0}">
      <dsp:nvSpPr>
        <dsp:cNvPr id="0" name=""/>
        <dsp:cNvSpPr/>
      </dsp:nvSpPr>
      <dsp:spPr>
        <a:xfrm>
          <a:off x="635311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App Service</a:t>
          </a:r>
        </a:p>
      </dsp:txBody>
      <dsp:txXfrm>
        <a:off x="6353116" y="0"/>
        <a:ext cx="984553" cy="1270662"/>
      </dsp:txXfrm>
    </dsp:sp>
    <dsp:sp modelId="{FF659824-D556-4A81-ABEF-EF16B01F56EA}">
      <dsp:nvSpPr>
        <dsp:cNvPr id="0" name=""/>
        <dsp:cNvSpPr/>
      </dsp:nvSpPr>
      <dsp:spPr>
        <a:xfrm>
          <a:off x="7411511"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Instances</a:t>
          </a:r>
        </a:p>
      </dsp:txBody>
      <dsp:txXfrm>
        <a:off x="7411511" y="0"/>
        <a:ext cx="984553" cy="1270662"/>
      </dsp:txXfrm>
    </dsp:sp>
    <dsp:sp modelId="{9E91217D-00DC-45CB-806F-2C7759A51E62}">
      <dsp:nvSpPr>
        <dsp:cNvPr id="0" name=""/>
        <dsp:cNvSpPr/>
      </dsp:nvSpPr>
      <dsp:spPr>
        <a:xfrm>
          <a:off x="846990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Logic Apps</a:t>
          </a:r>
        </a:p>
      </dsp:txBody>
      <dsp:txXfrm>
        <a:off x="8469906" y="0"/>
        <a:ext cx="984553" cy="1270662"/>
      </dsp:txXfrm>
    </dsp:sp>
    <dsp:sp modelId="{5AD177F0-BF42-4829-9DE1-29554A64BCF6}">
      <dsp:nvSpPr>
        <dsp:cNvPr id="0" name=""/>
        <dsp:cNvSpPr/>
      </dsp:nvSpPr>
      <dsp:spPr>
        <a:xfrm>
          <a:off x="9528302"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Functions</a:t>
          </a:r>
        </a:p>
      </dsp:txBody>
      <dsp:txXfrm>
        <a:off x="9528302" y="0"/>
        <a:ext cx="984553" cy="127066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5/15/2018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azure.microsoft.com/en-us/pricing/details/storage/blobs/" TargetMode="External"/><Relationship Id="rId2" Type="http://schemas.openxmlformats.org/officeDocument/2006/relationships/slide" Target="../slides/slide105.xml"/><Relationship Id="rId1" Type="http://schemas.openxmlformats.org/officeDocument/2006/relationships/notesMaster" Target="../notesMasters/notesMaster1.xml"/><Relationship Id="rId4" Type="http://schemas.openxmlformats.org/officeDocument/2006/relationships/hyperlink" Target="https://docs.microsoft.com/en-us/azure/security/azure-security-disk-encryption#disk-encryption-deployment-scenarios-and-user-experiences" TargetMode="Externa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docs.microsoft.com/en-us/azure/virtual-machines/windows/capture-image-resource" TargetMode="External"/><Relationship Id="rId2" Type="http://schemas.openxmlformats.org/officeDocument/2006/relationships/slide" Target="../slides/slide106.xml"/><Relationship Id="rId1" Type="http://schemas.openxmlformats.org/officeDocument/2006/relationships/notesMaster" Target="../notesMasters/notesMaster1.xml"/><Relationship Id="rId5" Type="http://schemas.openxmlformats.org/officeDocument/2006/relationships/hyperlink" Target="https://docs.microsoft.com/en-us/azure/storage/storage-incremental-snapshots" TargetMode="External"/><Relationship Id="rId4" Type="http://schemas.openxmlformats.org/officeDocument/2006/relationships/hyperlink" Target="https://docs.microsoft.com/en-us/azure/storage/storage-managed-disks-overview#images-versus-snapshots" TargetMode="Externa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move-resources"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groups"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docs.microsoft.com/en-us/azure/azure-resource-manager/resource-group-overview#template-deployment" TargetMode="External"/><Relationship Id="rId4" Type="http://schemas.openxmlformats.org/officeDocument/2006/relationships/hyperlink" Target="https://docs.microsoft.com/en-us/azure/azure-resource-manager/resource-group-overview#resource-providers" TargetMode="Externa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variables"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define-dependencies"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deploy"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32.xml"/><Relationship Id="rId1" Type="http://schemas.openxmlformats.org/officeDocument/2006/relationships/notesMaster" Target="../notesMasters/notesMaster1.xml"/><Relationship Id="rId4" Type="http://schemas.openxmlformats.org/officeDocument/2006/relationships/hyperlink" Target="https://docs.microsoft.com/en-us/azure/best-practices-availability-paired-regions#what-are-paired-regions" TargetMode="Externa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docs.microsoft.com/en-us/azure/traffic-manager/traffic-manager-routing-methods" TargetMode="External"/><Relationship Id="rId2" Type="http://schemas.openxmlformats.org/officeDocument/2006/relationships/slide" Target="../slides/slide133.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monitoring" TargetMode="Externa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docs.microsoft.com/en-us/azure/virtual-machines/linux/endorsed-distros"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docs.microsoft.com/en-us/azure/virtual-machines/windows/resize-vm" TargetMode="External"/><Relationship Id="rId2" Type="http://schemas.openxmlformats.org/officeDocument/2006/relationships/slide" Target="../slides/slide103.xml"/><Relationship Id="rId1" Type="http://schemas.openxmlformats.org/officeDocument/2006/relationships/notesMaster" Target="../notesMasters/notesMaster1.xml"/><Relationship Id="rId4" Type="http://schemas.openxmlformats.org/officeDocument/2006/relationships/hyperlink" Target="https://docs.microsoft.com/en-us/azure/monitoring-and-diagnostics/monitoring-overview-autoscale#resource-metrics" TargetMode="Externa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azure.microsoft.com/en-us/documentation/services/virtual-machines-scale-sets/"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5/15/2018 9:13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442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Resource Explorer </a:t>
            </a:r>
          </a:p>
          <a:p>
            <a:endParaRPr lang="en-CA" dirty="0"/>
          </a:p>
          <a:p>
            <a:endParaRPr lang="en-CA" dirty="0"/>
          </a:p>
          <a:p>
            <a:r>
              <a:rPr lang="en-CA" dirty="0"/>
              <a:t>S</a:t>
            </a:r>
            <a:r>
              <a:rPr lang="en-US" dirty="0"/>
              <a:t>IMILAR SECURITY OR LIFECYCLE REQUIREMENTS</a:t>
            </a:r>
          </a:p>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5/15/2018 9:13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8932652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Disk and Azure Storage pricing: </a:t>
            </a:r>
            <a:r>
              <a:rPr lang="en-US" dirty="0">
                <a:hlinkClick r:id="rId3"/>
              </a:rPr>
              <a:t>https://azure.microsoft.com/en-us/pricing/details/storage/blobs/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Encryption: https://docs.microsoft.com/en-us/azure/security/azure-security-disk-encryption#disk-encryption-deployment-scenarios-and-user-experiences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IaaS VMs are secured at rest, because you can use industry-standard encryption technology to address organizational security and compliance requirements.</a:t>
            </a:r>
          </a:p>
          <a:p>
            <a:pPr lvl="1"/>
            <a:r>
              <a:rPr lang="en-US" dirty="0"/>
              <a:t>IaaS VMs boot under customer-controlled keys and policies, and you can audit their usage in your key vault.</a:t>
            </a:r>
          </a:p>
          <a:p>
            <a:pPr lvl="1"/>
            <a:endParaRPr lang="en-US" dirty="0"/>
          </a:p>
          <a:p>
            <a:pPr lvl="1"/>
            <a:r>
              <a:rPr lang="en-US" dirty="0"/>
              <a:t>Managed disks: https://docs.microsoft.com/en-us/azure/virtual-machines/windows/managed-disks-overview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Managed disks are encrypted by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105</a:t>
            </a:fld>
            <a:endParaRPr lang="en-US" dirty="0"/>
          </a:p>
        </p:txBody>
      </p:sp>
    </p:spTree>
    <p:extLst>
      <p:ext uri="{BB962C8B-B14F-4D97-AF65-F5344CB8AC3E}">
        <p14:creationId xmlns:p14="http://schemas.microsoft.com/office/powerpoint/2010/main" val="41624080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You can capture an Image of a VM and it will include all the disks. </a:t>
            </a:r>
            <a:r>
              <a:rPr lang="en-US" dirty="0">
                <a:hlinkClick r:id="rId3"/>
              </a:rPr>
              <a:t>https://docs.microsoft.com/en-us/azure/virtual-machines/windows/capture-image-resource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Managed Disks: Take Snapshots of the disk </a:t>
            </a:r>
            <a:r>
              <a:rPr lang="en-US" dirty="0">
                <a:hlinkClick r:id="rId4"/>
              </a:rPr>
              <a:t>https://docs.microsoft.com/en-us/azure/storage/storage-managed-disks-overview#images-versus-snapshots</a:t>
            </a:r>
            <a:endParaRPr lang="en-US" dirty="0"/>
          </a:p>
          <a:p>
            <a:pPr lvl="1"/>
            <a:r>
              <a:rPr lang="en-US" dirty="0"/>
              <a:t>Unmanaged Disks: Take Snapshots of the underlying VHD blob </a:t>
            </a:r>
            <a:r>
              <a:rPr lang="en-US" dirty="0">
                <a:hlinkClick r:id="rId5"/>
              </a:rPr>
              <a:t>https://docs.microsoft.com/en-us/azure/storage/storage-incremental-snapshots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106</a:t>
            </a:fld>
            <a:endParaRPr lang="en-US" dirty="0"/>
          </a:p>
        </p:txBody>
      </p:sp>
    </p:spTree>
    <p:extLst>
      <p:ext uri="{BB962C8B-B14F-4D97-AF65-F5344CB8AC3E}">
        <p14:creationId xmlns:p14="http://schemas.microsoft.com/office/powerpoint/2010/main" val="35960821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https://docs.microsoft.com/en-us/azure/storage/storage-premium-storage#scalability-and-performance-targets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107</a:t>
            </a:fld>
            <a:endParaRPr lang="en-US" dirty="0"/>
          </a:p>
        </p:txBody>
      </p:sp>
    </p:spTree>
    <p:extLst>
      <p:ext uri="{BB962C8B-B14F-4D97-AF65-F5344CB8AC3E}">
        <p14:creationId xmlns:p14="http://schemas.microsoft.com/office/powerpoint/2010/main" val="7970455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Patterns for defining complex templates -https://docs.microsoft.com/</a:t>
            </a:r>
            <a:r>
              <a:rPr lang="en-US" dirty="0" err="1"/>
              <a:t>en</a:t>
            </a:r>
            <a:r>
              <a:rPr lang="en-US" dirty="0"/>
              <a:t>-us/azure/azure-resource-manager/best-practices-resource-manager-design-templates </a:t>
            </a:r>
          </a:p>
        </p:txBody>
      </p:sp>
      <p:sp>
        <p:nvSpPr>
          <p:cNvPr id="4" name="Slide Number Placeholder 3"/>
          <p:cNvSpPr>
            <a:spLocks noGrp="1"/>
          </p:cNvSpPr>
          <p:nvPr>
            <p:ph type="sldNum" sz="quarter" idx="10"/>
          </p:nvPr>
        </p:nvSpPr>
        <p:spPr/>
        <p:txBody>
          <a:bodyPr/>
          <a:lstStyle/>
          <a:p>
            <a:fld id="{3AB32C7E-D9C3-40D4-8B5C-4BFC5FA60907}" type="slidenum">
              <a:rPr lang="en-US" smtClean="0"/>
              <a:t>108</a:t>
            </a:fld>
            <a:endParaRPr lang="en-US" dirty="0"/>
          </a:p>
        </p:txBody>
      </p:sp>
    </p:spTree>
    <p:extLst>
      <p:ext uri="{BB962C8B-B14F-4D97-AF65-F5344CB8AC3E}">
        <p14:creationId xmlns:p14="http://schemas.microsoft.com/office/powerpoint/2010/main" val="28884066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the resources in your resource group should share the same lifecycle. You deploy, update, and delete them together. If one resource, such as a database server, needs to exist on a different deployment cycle it should be in another resource group.</a:t>
            </a:r>
          </a:p>
          <a:p>
            <a:r>
              <a:rPr lang="en-US" sz="1200" b="0" i="0" kern="1200" dirty="0">
                <a:solidFill>
                  <a:schemeClr val="tx1"/>
                </a:solidFill>
                <a:effectLst/>
                <a:latin typeface="+mn-lt"/>
                <a:ea typeface="+mn-ea"/>
                <a:cs typeface="+mn-cs"/>
              </a:rPr>
              <a:t>Each resource can only exist in one resource group.</a:t>
            </a:r>
          </a:p>
          <a:p>
            <a:r>
              <a:rPr lang="en-US" sz="1200" b="0" i="0" kern="1200" dirty="0">
                <a:solidFill>
                  <a:schemeClr val="tx1"/>
                </a:solidFill>
                <a:effectLst/>
                <a:latin typeface="+mn-lt"/>
                <a:ea typeface="+mn-ea"/>
                <a:cs typeface="+mn-cs"/>
              </a:rPr>
              <a:t>You can add or remove a resource to a resource group at any time.</a:t>
            </a:r>
          </a:p>
          <a:p>
            <a:r>
              <a:rPr lang="en-US" sz="1200" b="0" i="0" kern="1200" dirty="0">
                <a:solidFill>
                  <a:schemeClr val="tx1"/>
                </a:solidFill>
                <a:effectLst/>
                <a:latin typeface="+mn-lt"/>
                <a:ea typeface="+mn-ea"/>
                <a:cs typeface="+mn-cs"/>
              </a:rPr>
              <a:t>You can move a resource from one resource group to another group. For more information, see </a:t>
            </a:r>
            <a:r>
              <a:rPr lang="en-US" sz="1200" b="0" i="0" u="none" strike="noStrike" kern="1200" dirty="0">
                <a:solidFill>
                  <a:schemeClr val="tx1"/>
                </a:solidFill>
                <a:effectLst/>
                <a:latin typeface="+mn-lt"/>
                <a:ea typeface="+mn-ea"/>
                <a:cs typeface="+mn-cs"/>
                <a:hlinkClick r:id="rId3"/>
              </a:rPr>
              <a:t>Move resources to new resource group or subscription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resource group can contain resources that reside in different regions.</a:t>
            </a:r>
          </a:p>
          <a:p>
            <a:r>
              <a:rPr lang="en-US" sz="1200" b="0" i="0" kern="1200" dirty="0">
                <a:solidFill>
                  <a:schemeClr val="tx1"/>
                </a:solidFill>
                <a:effectLst/>
                <a:latin typeface="+mn-lt"/>
                <a:ea typeface="+mn-ea"/>
                <a:cs typeface="+mn-cs"/>
              </a:rPr>
              <a:t>A resource group can be used to scope access control for administrative actions.</a:t>
            </a:r>
          </a:p>
          <a:p>
            <a:r>
              <a:rPr lang="en-US" sz="1200" b="0" i="0" kern="1200" dirty="0">
                <a:solidFill>
                  <a:schemeClr val="tx1"/>
                </a:solidFill>
                <a:effectLst/>
                <a:latin typeface="+mn-lt"/>
                <a:ea typeface="+mn-ea"/>
                <a:cs typeface="+mn-cs"/>
              </a:rPr>
              <a:t>A resource can interact with resources in other resource groups. This interaction is common when the two resources are related but do not share the same lifecycle (for example, web apps connecting to a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9245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 9:13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16507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https://docs.microsoft.com/en-us/azure/azure-resource-manager/resource-group-overview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following image shows how all the tools interact with the same Azure Resource Manager API. The API passes requests to the Resource Manager service, which authenticates and authorizes the requests. Resource Manager then routes the requests to the appropriate resource providers.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new to Azure Resource Manager, there are some terms you might not be familiar with.</a:t>
            </a:r>
          </a:p>
          <a:p>
            <a:r>
              <a:rPr lang="en-US" sz="1200" b="1" i="0" kern="1200" dirty="0">
                <a:solidFill>
                  <a:schemeClr val="tx1"/>
                </a:solidFill>
                <a:effectLst/>
                <a:latin typeface="+mn-lt"/>
                <a:ea typeface="+mn-ea"/>
                <a:cs typeface="+mn-cs"/>
              </a:rPr>
              <a:t>resource</a:t>
            </a:r>
            <a:r>
              <a:rPr lang="en-US" sz="1200" b="0" i="0" kern="1200" dirty="0">
                <a:solidFill>
                  <a:schemeClr val="tx1"/>
                </a:solidFill>
                <a:effectLst/>
                <a:latin typeface="+mn-lt"/>
                <a:ea typeface="+mn-ea"/>
                <a:cs typeface="+mn-cs"/>
              </a:rPr>
              <a:t> - A manageable item that is available through Azure. Some common resources are a virtual machine, storage account, web app, database, and virtual network, but there are many more.</a:t>
            </a:r>
          </a:p>
          <a:p>
            <a:r>
              <a:rPr lang="en-US" sz="1200" b="1" i="0" kern="1200" dirty="0">
                <a:solidFill>
                  <a:schemeClr val="tx1"/>
                </a:solidFill>
                <a:effectLst/>
                <a:latin typeface="+mn-lt"/>
                <a:ea typeface="+mn-ea"/>
                <a:cs typeface="+mn-cs"/>
              </a:rPr>
              <a:t>resource group</a:t>
            </a:r>
            <a:r>
              <a:rPr lang="en-US" sz="1200" b="0" i="0" kern="1200" dirty="0">
                <a:solidFill>
                  <a:schemeClr val="tx1"/>
                </a:solidFill>
                <a:effectLst/>
                <a:latin typeface="+mn-lt"/>
                <a:ea typeface="+mn-ea"/>
                <a:cs typeface="+mn-cs"/>
              </a:rPr>
              <a:t> -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See </a:t>
            </a:r>
            <a:r>
              <a:rPr lang="en-US" sz="1200" b="0" i="0" u="none" strike="noStrike" kern="1200" dirty="0">
                <a:solidFill>
                  <a:schemeClr val="tx1"/>
                </a:solidFill>
                <a:effectLst/>
                <a:latin typeface="+mn-lt"/>
                <a:ea typeface="+mn-ea"/>
                <a:cs typeface="+mn-cs"/>
                <a:hlinkClick r:id="rId3"/>
              </a:rPr>
              <a:t>Resource groups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provider</a:t>
            </a:r>
            <a:r>
              <a:rPr lang="en-US" sz="1200" b="0" i="0" kern="1200" dirty="0">
                <a:solidFill>
                  <a:schemeClr val="tx1"/>
                </a:solidFill>
                <a:effectLst/>
                <a:latin typeface="+mn-lt"/>
                <a:ea typeface="+mn-ea"/>
                <a:cs typeface="+mn-cs"/>
              </a:rPr>
              <a:t> - A service that supplies the resources you can deploy and manage through Resource Manager. Each resource provider offers operations for working with the resources that are deployed. Some common resource providers are </a:t>
            </a:r>
            <a:r>
              <a:rPr lang="en-US" sz="1200" b="0" i="0" kern="1200" dirty="0" err="1">
                <a:solidFill>
                  <a:schemeClr val="tx1"/>
                </a:solidFill>
                <a:effectLst/>
                <a:latin typeface="+mn-lt"/>
                <a:ea typeface="+mn-ea"/>
                <a:cs typeface="+mn-cs"/>
              </a:rPr>
              <a:t>Microsoft.Compute</a:t>
            </a:r>
            <a:r>
              <a:rPr lang="en-US" sz="1200" b="0" i="0" kern="1200" dirty="0">
                <a:solidFill>
                  <a:schemeClr val="tx1"/>
                </a:solidFill>
                <a:effectLst/>
                <a:latin typeface="+mn-lt"/>
                <a:ea typeface="+mn-ea"/>
                <a:cs typeface="+mn-cs"/>
              </a:rPr>
              <a:t>, which supplies the virtual machine resource, </a:t>
            </a:r>
            <a:r>
              <a:rPr lang="en-US" sz="1200" b="0" i="0" kern="1200" dirty="0" err="1">
                <a:solidFill>
                  <a:schemeClr val="tx1"/>
                </a:solidFill>
                <a:effectLst/>
                <a:latin typeface="+mn-lt"/>
                <a:ea typeface="+mn-ea"/>
                <a:cs typeface="+mn-cs"/>
              </a:rPr>
              <a:t>Microsoft.Storage</a:t>
            </a:r>
            <a:r>
              <a:rPr lang="en-US" sz="1200" b="0" i="0" kern="1200" dirty="0">
                <a:solidFill>
                  <a:schemeClr val="tx1"/>
                </a:solidFill>
                <a:effectLst/>
                <a:latin typeface="+mn-lt"/>
                <a:ea typeface="+mn-ea"/>
                <a:cs typeface="+mn-cs"/>
              </a:rPr>
              <a:t>, which supplies the storage account resource, and </a:t>
            </a:r>
            <a:r>
              <a:rPr lang="en-US" sz="1200" b="0" i="0" kern="1200" dirty="0" err="1">
                <a:solidFill>
                  <a:schemeClr val="tx1"/>
                </a:solidFill>
                <a:effectLst/>
                <a:latin typeface="+mn-lt"/>
                <a:ea typeface="+mn-ea"/>
                <a:cs typeface="+mn-cs"/>
              </a:rPr>
              <a:t>Microsoft.Web</a:t>
            </a:r>
            <a:r>
              <a:rPr lang="en-US" sz="1200" b="0" i="0" kern="1200" dirty="0">
                <a:solidFill>
                  <a:schemeClr val="tx1"/>
                </a:solidFill>
                <a:effectLst/>
                <a:latin typeface="+mn-lt"/>
                <a:ea typeface="+mn-ea"/>
                <a:cs typeface="+mn-cs"/>
              </a:rPr>
              <a:t>, which supplies resources related to web apps. See </a:t>
            </a:r>
            <a:r>
              <a:rPr lang="en-US" sz="1200" b="0" i="0" u="none" strike="noStrike" kern="1200" dirty="0">
                <a:solidFill>
                  <a:schemeClr val="tx1"/>
                </a:solidFill>
                <a:effectLst/>
                <a:latin typeface="+mn-lt"/>
                <a:ea typeface="+mn-ea"/>
                <a:cs typeface="+mn-cs"/>
                <a:hlinkClick r:id="rId4"/>
              </a:rPr>
              <a:t>Resource providers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Manager template</a:t>
            </a:r>
            <a:r>
              <a:rPr lang="en-US" sz="1200" b="0" i="0" kern="1200" dirty="0">
                <a:solidFill>
                  <a:schemeClr val="tx1"/>
                </a:solidFill>
                <a:effectLst/>
                <a:latin typeface="+mn-lt"/>
                <a:ea typeface="+mn-ea"/>
                <a:cs typeface="+mn-cs"/>
              </a:rPr>
              <a:t> - A JavaScript Object Notation (JSON) file that defines one or more resources to deploy to a resource group. It also defines the dependencies between the deployed resources. The template can be used to deploy the resources consistently and repeatedly. See </a:t>
            </a:r>
            <a:r>
              <a:rPr lang="en-US" sz="1200" b="0" i="0" u="none" strike="noStrike" kern="1200" dirty="0">
                <a:solidFill>
                  <a:schemeClr val="tx1"/>
                </a:solidFill>
                <a:effectLst/>
                <a:latin typeface="+mn-lt"/>
                <a:ea typeface="+mn-ea"/>
                <a:cs typeface="+mn-cs"/>
                <a:hlinkClick r:id="rId5"/>
              </a:rPr>
              <a:t>Template deployment</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declarative syntax</a:t>
            </a:r>
            <a:r>
              <a:rPr lang="en-US" sz="1200" b="0" i="0" kern="1200" dirty="0">
                <a:solidFill>
                  <a:schemeClr val="tx1"/>
                </a:solidFill>
                <a:effectLst/>
                <a:latin typeface="+mn-lt"/>
                <a:ea typeface="+mn-ea"/>
                <a:cs typeface="+mn-cs"/>
              </a:rPr>
              <a:t>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111</a:t>
            </a:fld>
            <a:endParaRPr lang="en-US" dirty="0"/>
          </a:p>
        </p:txBody>
      </p:sp>
    </p:spTree>
    <p:extLst>
      <p:ext uri="{BB962C8B-B14F-4D97-AF65-F5344CB8AC3E}">
        <p14:creationId xmlns:p14="http://schemas.microsoft.com/office/powerpoint/2010/main" val="6588513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https://docs.microsoft.com/en-us/azure/azure-resource-manager/resource-group-authoring-templates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112</a:t>
            </a:fld>
            <a:endParaRPr lang="en-US" dirty="0"/>
          </a:p>
        </p:txBody>
      </p:sp>
    </p:spTree>
    <p:extLst>
      <p:ext uri="{BB962C8B-B14F-4D97-AF65-F5344CB8AC3E}">
        <p14:creationId xmlns:p14="http://schemas.microsoft.com/office/powerpoint/2010/main" val="341622505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113</a:t>
            </a:fld>
            <a:endParaRPr lang="en-US" dirty="0"/>
          </a:p>
        </p:txBody>
      </p:sp>
    </p:spTree>
    <p:extLst>
      <p:ext uri="{BB962C8B-B14F-4D97-AF65-F5344CB8AC3E}">
        <p14:creationId xmlns:p14="http://schemas.microsoft.com/office/powerpoint/2010/main" val="128866656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dirty="0" err="1"/>
              <a:t>AzureRmResourceGroupDeployment</a:t>
            </a:r>
            <a:r>
              <a:rPr lang="en-US" dirty="0"/>
              <a:t> -Mode Complete -Name </a:t>
            </a:r>
            <a:r>
              <a:rPr lang="en-US" dirty="0" err="1"/>
              <a:t>ExampleDeployment</a:t>
            </a:r>
            <a:r>
              <a:rPr lang="en-US" dirty="0"/>
              <a:t> ` -</a:t>
            </a:r>
            <a:r>
              <a:rPr lang="en-US" dirty="0" err="1"/>
              <a:t>ResourceGroupName</a:t>
            </a:r>
            <a:r>
              <a:rPr lang="en-US" dirty="0"/>
              <a:t> </a:t>
            </a:r>
            <a:r>
              <a:rPr lang="en-US" dirty="0" err="1"/>
              <a:t>ExampleResourceGroup</a:t>
            </a:r>
            <a:r>
              <a:rPr lang="en-US" dirty="0"/>
              <a:t> -</a:t>
            </a:r>
            <a:r>
              <a:rPr lang="en-US" dirty="0" err="1"/>
              <a:t>TemplateFile</a:t>
            </a:r>
            <a:r>
              <a:rPr lang="en-US" dirty="0"/>
              <a:t> c:\MyTemplates\storage.json </a:t>
            </a:r>
          </a:p>
        </p:txBody>
      </p:sp>
      <p:sp>
        <p:nvSpPr>
          <p:cNvPr id="4" name="Slide Number Placeholder 3"/>
          <p:cNvSpPr>
            <a:spLocks noGrp="1"/>
          </p:cNvSpPr>
          <p:nvPr>
            <p:ph type="sldNum" sz="quarter" idx="10"/>
          </p:nvPr>
        </p:nvSpPr>
        <p:spPr/>
        <p:txBody>
          <a:bodyPr/>
          <a:lstStyle/>
          <a:p>
            <a:fld id="{3AB32C7E-D9C3-40D4-8B5C-4BFC5FA60907}" type="slidenum">
              <a:rPr lang="en-US" smtClean="0"/>
              <a:t>114</a:t>
            </a:fld>
            <a:endParaRPr lang="en-US" dirty="0"/>
          </a:p>
        </p:txBody>
      </p:sp>
    </p:spTree>
    <p:extLst>
      <p:ext uri="{BB962C8B-B14F-4D97-AF65-F5344CB8AC3E}">
        <p14:creationId xmlns:p14="http://schemas.microsoft.com/office/powerpoint/2010/main" val="791073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a:t>
            </a:fld>
            <a:endParaRPr lang="en-US" dirty="0"/>
          </a:p>
        </p:txBody>
      </p:sp>
    </p:spTree>
    <p:extLst>
      <p:ext uri="{BB962C8B-B14F-4D97-AF65-F5344CB8AC3E}">
        <p14:creationId xmlns:p14="http://schemas.microsoft.com/office/powerpoint/2010/main" val="65338099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parameters section of the template, you specify which values you can input when deploying the resources. These parameter values enable you to customize the deployment by providing values that are tailored for a particular environment (such as dev, test, and production). You do not have to provide parameters in your template, but without parameters your template would always deploy the same resources with the same names, locations, and properties.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115</a:t>
            </a:fld>
            <a:endParaRPr lang="en-US" dirty="0"/>
          </a:p>
        </p:txBody>
      </p:sp>
    </p:spTree>
    <p:extLst>
      <p:ext uri="{BB962C8B-B14F-4D97-AF65-F5344CB8AC3E}">
        <p14:creationId xmlns:p14="http://schemas.microsoft.com/office/powerpoint/2010/main" val="37824042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116</a:t>
            </a:fld>
            <a:endParaRPr lang="en-US" dirty="0"/>
          </a:p>
        </p:txBody>
      </p:sp>
    </p:spTree>
    <p:extLst>
      <p:ext uri="{BB962C8B-B14F-4D97-AF65-F5344CB8AC3E}">
        <p14:creationId xmlns:p14="http://schemas.microsoft.com/office/powerpoint/2010/main" val="284967756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https://docs.microsoft.com/en-us/azure/azure-resource-manager/resource-manager-template-best-practices#variables</a:t>
            </a:r>
            <a:r>
              <a:rPr lang="en-US" sz="1200" dirty="0"/>
              <a:t> </a:t>
            </a:r>
          </a:p>
          <a:p>
            <a:r>
              <a:rPr lang="en-US" dirty="0"/>
              <a:t> </a:t>
            </a:r>
          </a:p>
        </p:txBody>
      </p:sp>
      <p:sp>
        <p:nvSpPr>
          <p:cNvPr id="4" name="Slide Number Placeholder 3"/>
          <p:cNvSpPr>
            <a:spLocks noGrp="1"/>
          </p:cNvSpPr>
          <p:nvPr>
            <p:ph type="sldNum" sz="quarter" idx="10"/>
          </p:nvPr>
        </p:nvSpPr>
        <p:spPr/>
        <p:txBody>
          <a:bodyPr/>
          <a:lstStyle/>
          <a:p>
            <a:fld id="{3AB32C7E-D9C3-40D4-8B5C-4BFC5FA60907}" type="slidenum">
              <a:rPr lang="en-US" smtClean="0"/>
              <a:t>117</a:t>
            </a:fld>
            <a:endParaRPr lang="en-US" dirty="0"/>
          </a:p>
        </p:txBody>
      </p:sp>
    </p:spTree>
    <p:extLst>
      <p:ext uri="{BB962C8B-B14F-4D97-AF65-F5344CB8AC3E}">
        <p14:creationId xmlns:p14="http://schemas.microsoft.com/office/powerpoint/2010/main" val="32749343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118</a:t>
            </a:fld>
            <a:endParaRPr lang="en-US" dirty="0"/>
          </a:p>
        </p:txBody>
      </p:sp>
    </p:spTree>
    <p:extLst>
      <p:ext uri="{BB962C8B-B14F-4D97-AF65-F5344CB8AC3E}">
        <p14:creationId xmlns:p14="http://schemas.microsoft.com/office/powerpoint/2010/main" val="6106494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https://docs.microsoft.com/en-us/azure/azure-resource-manager/resource-group-define-dependencies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119</a:t>
            </a:fld>
            <a:endParaRPr lang="en-US" dirty="0"/>
          </a:p>
        </p:txBody>
      </p:sp>
    </p:spTree>
    <p:extLst>
      <p:ext uri="{BB962C8B-B14F-4D97-AF65-F5344CB8AC3E}">
        <p14:creationId xmlns:p14="http://schemas.microsoft.com/office/powerpoint/2010/main" val="37067001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120</a:t>
            </a:fld>
            <a:endParaRPr lang="en-US" dirty="0"/>
          </a:p>
        </p:txBody>
      </p:sp>
    </p:spTree>
    <p:extLst>
      <p:ext uri="{BB962C8B-B14F-4D97-AF65-F5344CB8AC3E}">
        <p14:creationId xmlns:p14="http://schemas.microsoft.com/office/powerpoint/2010/main" val="3889629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121</a:t>
            </a:fld>
            <a:endParaRPr lang="en-US" dirty="0"/>
          </a:p>
        </p:txBody>
      </p:sp>
    </p:spTree>
    <p:extLst>
      <p:ext uri="{BB962C8B-B14F-4D97-AF65-F5344CB8AC3E}">
        <p14:creationId xmlns:p14="http://schemas.microsoft.com/office/powerpoint/2010/main" val="40185180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122</a:t>
            </a:fld>
            <a:endParaRPr lang="en-US" dirty="0"/>
          </a:p>
        </p:txBody>
      </p:sp>
    </p:spTree>
    <p:extLst>
      <p:ext uri="{BB962C8B-B14F-4D97-AF65-F5344CB8AC3E}">
        <p14:creationId xmlns:p14="http://schemas.microsoft.com/office/powerpoint/2010/main" val="21924841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123</a:t>
            </a:fld>
            <a:endParaRPr lang="en-US" dirty="0"/>
          </a:p>
        </p:txBody>
      </p:sp>
    </p:spTree>
    <p:extLst>
      <p:ext uri="{BB962C8B-B14F-4D97-AF65-F5344CB8AC3E}">
        <p14:creationId xmlns:p14="http://schemas.microsoft.com/office/powerpoint/2010/main" val="41852431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124</a:t>
            </a:fld>
            <a:endParaRPr lang="en-US" dirty="0"/>
          </a:p>
        </p:txBody>
      </p:sp>
    </p:spTree>
    <p:extLst>
      <p:ext uri="{BB962C8B-B14F-4D97-AF65-F5344CB8AC3E}">
        <p14:creationId xmlns:p14="http://schemas.microsoft.com/office/powerpoint/2010/main" val="4169948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JENKINS, OCTOPUS, RELEASE MANAGEMENT. PICK YOUR CODE, PICK YOUR TASK.</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17</a:t>
            </a:fld>
            <a:endParaRPr lang="en-US" dirty="0"/>
          </a:p>
        </p:txBody>
      </p:sp>
    </p:spTree>
    <p:extLst>
      <p:ext uri="{BB962C8B-B14F-4D97-AF65-F5344CB8AC3E}">
        <p14:creationId xmlns:p14="http://schemas.microsoft.com/office/powerpoint/2010/main" val="240631128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191691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126</a:t>
            </a:fld>
            <a:endParaRPr lang="en-US" dirty="0"/>
          </a:p>
        </p:txBody>
      </p:sp>
    </p:spTree>
    <p:extLst>
      <p:ext uri="{BB962C8B-B14F-4D97-AF65-F5344CB8AC3E}">
        <p14:creationId xmlns:p14="http://schemas.microsoft.com/office/powerpoint/2010/main" val="12926599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127</a:t>
            </a:fld>
            <a:endParaRPr lang="en-US" dirty="0"/>
          </a:p>
        </p:txBody>
      </p:sp>
    </p:spTree>
    <p:extLst>
      <p:ext uri="{BB962C8B-B14F-4D97-AF65-F5344CB8AC3E}">
        <p14:creationId xmlns:p14="http://schemas.microsoft.com/office/powerpoint/2010/main" val="24507392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https://docs.microsoft.com/en-us/azure/azure-resource-manager/resource-group-template-deploy</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128</a:t>
            </a:fld>
            <a:endParaRPr lang="en-US" dirty="0"/>
          </a:p>
        </p:txBody>
      </p:sp>
    </p:spTree>
    <p:extLst>
      <p:ext uri="{BB962C8B-B14F-4D97-AF65-F5344CB8AC3E}">
        <p14:creationId xmlns:p14="http://schemas.microsoft.com/office/powerpoint/2010/main" val="157086727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129</a:t>
            </a:fld>
            <a:endParaRPr lang="en-US" dirty="0"/>
          </a:p>
        </p:txBody>
      </p:sp>
    </p:spTree>
    <p:extLst>
      <p:ext uri="{BB962C8B-B14F-4D97-AF65-F5344CB8AC3E}">
        <p14:creationId xmlns:p14="http://schemas.microsoft.com/office/powerpoint/2010/main" val="57780608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130</a:t>
            </a:fld>
            <a:endParaRPr lang="en-US" dirty="0"/>
          </a:p>
        </p:txBody>
      </p:sp>
    </p:spTree>
    <p:extLst>
      <p:ext uri="{BB962C8B-B14F-4D97-AF65-F5344CB8AC3E}">
        <p14:creationId xmlns:p14="http://schemas.microsoft.com/office/powerpoint/2010/main" val="38905862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Datacenters will be in close geo proximity to each other – separate buildings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Regions might have restrictions – </a:t>
            </a:r>
            <a:r>
              <a:rPr kumimoji="0" lang="en-US" sz="2000" b="0" i="0" u="none" strike="noStrike" kern="1200" cap="none" spc="0" normalizeH="0" baseline="0" noProof="0" dirty="0" err="1">
                <a:ln>
                  <a:noFill/>
                </a:ln>
                <a:solidFill>
                  <a:prstClr val="black"/>
                </a:solidFill>
                <a:effectLst/>
                <a:uLnTx/>
                <a:uFillTx/>
                <a:latin typeface="+mn-lt"/>
                <a:ea typeface="+mn-ea"/>
                <a:cs typeface="+mn-cs"/>
              </a:rPr>
              <a:t>eg</a:t>
            </a:r>
            <a:r>
              <a:rPr kumimoji="0" lang="en-US" sz="2000" b="0" i="0" u="none" strike="noStrike" kern="1200" cap="none" spc="0" normalizeH="0" baseline="0" noProof="0" dirty="0">
                <a:ln>
                  <a:noFill/>
                </a:ln>
                <a:solidFill>
                  <a:prstClr val="black"/>
                </a:solidFill>
                <a:effectLst/>
                <a:uLnTx/>
                <a:uFillTx/>
                <a:latin typeface="+mn-lt"/>
                <a:ea typeface="+mn-ea"/>
                <a:cs typeface="+mn-cs"/>
              </a:rPr>
              <a:t>. China -  you might need a billing address in that country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All services might not be available in all regions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3AB32C7E-D9C3-40D4-8B5C-4BFC5FA60907}" type="slidenum">
              <a:rPr lang="en-US" smtClean="0"/>
              <a:t>131</a:t>
            </a:fld>
            <a:endParaRPr lang="en-US" dirty="0"/>
          </a:p>
        </p:txBody>
      </p:sp>
    </p:spTree>
    <p:extLst>
      <p:ext uri="{BB962C8B-B14F-4D97-AF65-F5344CB8AC3E}">
        <p14:creationId xmlns:p14="http://schemas.microsoft.com/office/powerpoint/2010/main" val="18067555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Datacenters are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Region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same geography (such as US, Europe or Asia)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Replicated resources are replicated across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broad geographic outage, one region in the pair is prioritized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Data resides in the same geography as its pair (except Brazil South)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Pairs: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4"/>
              </a:rPr>
              <a:t>https://docs.microsoft.com/en-us/azure/best-practices-availability-paired-regions#what-are-paired-regions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Azure Storage GRS and RA-GRS replicates data from one region to its pair.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88142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segoe-ui_normal"/>
              </a:rPr>
              <a:t>Microsoft Azure Traffic Manager allows you to control the distribution of user traffic for service endpoints in different datacenters. Service endpoints supported by Traffic Manager include Azure VMs, Web Apps, and cloud services. You can also use Traffic Manager with external, non-Azure endpoints.</a:t>
            </a:r>
            <a:r>
              <a:rPr lang="en-US" b="0" i="0" u="none" strike="noStrike" dirty="0">
                <a:solidFill>
                  <a:srgbClr val="6D7079"/>
                </a:solidFill>
                <a:effectLst/>
                <a:latin typeface="Helvetica Neue"/>
              </a:rPr>
              <a:t>+</a:t>
            </a:r>
            <a:endParaRPr lang="en-US" b="0" i="0" dirty="0">
              <a:solidFill>
                <a:srgbClr val="222222"/>
              </a:solidFill>
              <a:effectLst/>
              <a:latin typeface="segoe-ui_normal"/>
            </a:endParaRPr>
          </a:p>
          <a:p>
            <a:pPr algn="l"/>
            <a:r>
              <a:rPr lang="en-US" b="0" i="0" dirty="0">
                <a:solidFill>
                  <a:srgbClr val="222222"/>
                </a:solidFill>
                <a:effectLst/>
                <a:latin typeface="segoe-ui_normal"/>
              </a:rPr>
              <a:t>Traffic Manager uses the Domain Name System (DNS) to direct client requests to the most appropriate endpoint based on a traffic-routing method and the health of the endpoints. Traffic Manager provides a range of </a:t>
            </a:r>
            <a:r>
              <a:rPr lang="en-US" b="0" i="0" u="none" strike="noStrike" dirty="0">
                <a:solidFill>
                  <a:srgbClr val="0078D7"/>
                </a:solidFill>
                <a:effectLst/>
                <a:latin typeface="segoe-ui_normal"/>
                <a:hlinkClick r:id="rId3"/>
              </a:rPr>
              <a:t>traffic-routing methods</a:t>
            </a:r>
            <a:r>
              <a:rPr lang="en-US" b="0" i="0" dirty="0">
                <a:solidFill>
                  <a:srgbClr val="222222"/>
                </a:solidFill>
                <a:effectLst/>
                <a:latin typeface="segoe-ui_normal"/>
              </a:rPr>
              <a:t> and </a:t>
            </a:r>
            <a:r>
              <a:rPr lang="en-US" b="0" i="0" u="none" strike="noStrike" dirty="0">
                <a:solidFill>
                  <a:srgbClr val="0078D7"/>
                </a:solidFill>
                <a:effectLst/>
                <a:latin typeface="segoe-ui_normal"/>
                <a:hlinkClick r:id="rId4"/>
              </a:rPr>
              <a:t>endpoint monitoring options</a:t>
            </a:r>
            <a:r>
              <a:rPr lang="en-US" b="0" i="0" dirty="0">
                <a:solidFill>
                  <a:srgbClr val="222222"/>
                </a:solidFill>
                <a:effectLst/>
                <a:latin typeface="segoe-ui_normal"/>
              </a:rPr>
              <a:t> to suit different application needs and automatic failover models. Traffic Manager is resilient to failure, including the failure of an entire Azure region.</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133</a:t>
            </a:fld>
            <a:endParaRPr lang="en-US" dirty="0"/>
          </a:p>
        </p:txBody>
      </p:sp>
    </p:spTree>
    <p:extLst>
      <p:ext uri="{BB962C8B-B14F-4D97-AF65-F5344CB8AC3E}">
        <p14:creationId xmlns:p14="http://schemas.microsoft.com/office/powerpoint/2010/main" val="340132017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134</a:t>
            </a:fld>
            <a:endParaRPr lang="en-US" dirty="0"/>
          </a:p>
        </p:txBody>
      </p:sp>
    </p:spTree>
    <p:extLst>
      <p:ext uri="{BB962C8B-B14F-4D97-AF65-F5344CB8AC3E}">
        <p14:creationId xmlns:p14="http://schemas.microsoft.com/office/powerpoint/2010/main" val="96512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Azure getting started templates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5/15/2018 9:13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406111291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135</a:t>
            </a:fld>
            <a:endParaRPr lang="en-US" dirty="0"/>
          </a:p>
        </p:txBody>
      </p:sp>
    </p:spTree>
    <p:extLst>
      <p:ext uri="{BB962C8B-B14F-4D97-AF65-F5344CB8AC3E}">
        <p14:creationId xmlns:p14="http://schemas.microsoft.com/office/powerpoint/2010/main" val="3774844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264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5/15/2018 9:13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20</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080326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D Series – Feature </a:t>
            </a:r>
            <a:r>
              <a:rPr lang="en-US" sz="1867" b="1">
                <a:latin typeface="Segoe UI Light" panose="020B0502040204020203" pitchFamily="34" charset="0"/>
                <a:cs typeface="Segoe UI Light" panose="020B0502040204020203" pitchFamily="34" charset="0"/>
              </a:rPr>
              <a:t>solid state drives</a:t>
            </a:r>
            <a:r>
              <a:rPr lang="en-US" sz="1867">
                <a:latin typeface="Segoe UI Light" panose="020B0502040204020203" pitchFamily="34" charset="0"/>
                <a:cs typeface="Segoe UI Light" panose="020B0502040204020203" pitchFamily="34" charset="0"/>
              </a:rPr>
              <a:t> (SSDs) and </a:t>
            </a:r>
            <a:r>
              <a:rPr lang="en-US" sz="1867" b="1">
                <a:latin typeface="Segoe UI Light" panose="020B0502040204020203" pitchFamily="34" charset="0"/>
                <a:cs typeface="Segoe UI Light" panose="020B0502040204020203" pitchFamily="34" charset="0"/>
              </a:rPr>
              <a:t>faster processors</a:t>
            </a:r>
            <a:r>
              <a:rPr lang="en-US" sz="1867">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a:latin typeface="Segoe UI Light" panose="020B0502040204020203" pitchFamily="34" charset="0"/>
                <a:cs typeface="Segoe UI Light" panose="020B0502040204020203" pitchFamily="34" charset="0"/>
              </a:rPr>
              <a:t>higher memories</a:t>
            </a:r>
            <a:r>
              <a:rPr lang="en-US" sz="1867">
                <a:latin typeface="Segoe UI Light" panose="020B0502040204020203" pitchFamily="34" charset="0"/>
                <a:cs typeface="Segoe UI Light" panose="020B0502040204020203" pitchFamily="34" charset="0"/>
              </a:rPr>
              <a:t>.</a:t>
            </a:r>
          </a:p>
          <a:p>
            <a:r>
              <a:rPr lang="en-US" sz="240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a:latin typeface="Segoe UI Light" panose="020B0502040204020203" pitchFamily="34" charset="0"/>
                <a:cs typeface="Segoe UI Light" panose="020B0502040204020203" pitchFamily="34" charset="0"/>
              </a:rPr>
              <a:t>Example size: A2 - 2 CPU, 3.50 GB RAM, 135.00 GB Disk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095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D Series – Feature </a:t>
            </a:r>
            <a:r>
              <a:rPr lang="en-US" sz="1867" b="1">
                <a:latin typeface="Segoe UI Light" panose="020B0502040204020203" pitchFamily="34" charset="0"/>
                <a:cs typeface="Segoe UI Light" panose="020B0502040204020203" pitchFamily="34" charset="0"/>
              </a:rPr>
              <a:t>solid state drives</a:t>
            </a:r>
            <a:r>
              <a:rPr lang="en-US" sz="1867">
                <a:latin typeface="Segoe UI Light" panose="020B0502040204020203" pitchFamily="34" charset="0"/>
                <a:cs typeface="Segoe UI Light" panose="020B0502040204020203" pitchFamily="34" charset="0"/>
              </a:rPr>
              <a:t> (SSDs) and </a:t>
            </a:r>
            <a:r>
              <a:rPr lang="en-US" sz="1867" b="1">
                <a:latin typeface="Segoe UI Light" panose="020B0502040204020203" pitchFamily="34" charset="0"/>
                <a:cs typeface="Segoe UI Light" panose="020B0502040204020203" pitchFamily="34" charset="0"/>
              </a:rPr>
              <a:t>faster processors</a:t>
            </a:r>
            <a:r>
              <a:rPr lang="en-US" sz="1867">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a:latin typeface="Segoe UI Light" panose="020B0502040204020203" pitchFamily="34" charset="0"/>
                <a:cs typeface="Segoe UI Light" panose="020B0502040204020203" pitchFamily="34" charset="0"/>
              </a:rPr>
              <a:t>higher memories</a:t>
            </a:r>
            <a:r>
              <a:rPr lang="en-US" sz="1867">
                <a:latin typeface="Segoe UI Light" panose="020B0502040204020203" pitchFamily="34" charset="0"/>
                <a:cs typeface="Segoe UI Light" panose="020B0502040204020203" pitchFamily="34" charset="0"/>
              </a:rPr>
              <a:t>.</a:t>
            </a:r>
          </a:p>
          <a:p>
            <a:r>
              <a:rPr lang="en-US" sz="240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a:latin typeface="Segoe UI Light" panose="020B0502040204020203" pitchFamily="34" charset="0"/>
                <a:cs typeface="Segoe UI Light" panose="020B0502040204020203" pitchFamily="34" charset="0"/>
              </a:rPr>
              <a:t>Example size: A2 - 2 CPU, 3.50 GB RAM, 135.00 GB Disk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111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 SERIES ONE OR MORE VIDEO CARDS</a:t>
            </a:r>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5/15/2018 9:13 AM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23</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50058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160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482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330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602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Flexibility at multiple levels -</a:t>
            </a:r>
          </a:p>
          <a:p>
            <a:r>
              <a:rPr lang="en-US"/>
              <a:t>Access level – hot storage or cold storage</a:t>
            </a:r>
          </a:p>
          <a:p>
            <a:r>
              <a:rPr lang="en-US"/>
              <a:t>Tier </a:t>
            </a:r>
          </a:p>
          <a:p>
            <a:r>
              <a:rPr lang="en-US"/>
              <a:t>Abstraction level – files, disks</a:t>
            </a:r>
          </a:p>
          <a:p>
            <a:r>
              <a:rPr lang="en-US"/>
              <a:t>Disk level – spindle, SSD, managed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Redundancy level – LRS, ZRS, GRS, RAGRS</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5570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848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0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a:t>
            </a:r>
            <a:r>
              <a:rPr lang="en-US" dirty="0"/>
              <a:t>ICROSFOT MOVING INTERNALLY TO MANAGED DISKS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CA" dirty="0"/>
          </a:p>
          <a:p>
            <a:endParaRPr lang="en-CA" dirty="0"/>
          </a:p>
          <a:p>
            <a:endParaRPr lang="en-CA" dirty="0"/>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950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in the event of a datacenter outage. (usually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to minutes, hours, or even a day!</a:t>
            </a:r>
          </a:p>
          <a:p>
            <a:endParaRPr lang="en-US" baseline="0" dirty="0"/>
          </a:p>
          <a:p>
            <a:r>
              <a:rPr lang="en-US" baseline="0" dirty="0"/>
              <a:t>It all depends on what type of Disaster Recovery plan you have in place.  The costs vary widely 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01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231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780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892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have </a:t>
            </a:r>
            <a:r>
              <a:rPr lang="en-US" b="1" u="sng" dirty="0"/>
              <a:t>A LOT </a:t>
            </a:r>
            <a:r>
              <a:rPr lang="en-US" dirty="0"/>
              <a:t>to </a:t>
            </a:r>
            <a:r>
              <a:rPr lang="en-US"/>
              <a:t>cover so </a:t>
            </a:r>
            <a:r>
              <a:rPr lang="en-US" dirty="0"/>
              <a:t>please jot down your questions and hold them to the end. </a:t>
            </a:r>
          </a:p>
          <a:p>
            <a:endParaRPr lang="en-US" dirty="0"/>
          </a:p>
          <a:p>
            <a:r>
              <a:rPr lang="en-US" dirty="0"/>
              <a:t>https://www.microsoft.com/en-us/learning/exam-70-535.aspx</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a:t>
            </a:fld>
            <a:endParaRPr lang="en-US" dirty="0"/>
          </a:p>
        </p:txBody>
      </p:sp>
    </p:spTree>
    <p:extLst>
      <p:ext uri="{BB962C8B-B14F-4D97-AF65-F5344CB8AC3E}">
        <p14:creationId xmlns:p14="http://schemas.microsoft.com/office/powerpoint/2010/main" val="3035771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107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CA" sz="1200" b="0" i="0" kern="1200" dirty="0">
                <a:solidFill>
                  <a:schemeClr val="tx1"/>
                </a:solidFill>
                <a:effectLst/>
                <a:latin typeface="+mn-lt"/>
                <a:ea typeface="+mn-ea"/>
                <a:cs typeface="+mn-cs"/>
              </a:rPr>
              <a:t>WITHIN ONE REGION ONLY</a:t>
            </a:r>
            <a:endParaRPr lang="en-US" sz="1200" b="0" i="0" kern="1200" dirty="0">
              <a:solidFill>
                <a:schemeClr val="tx1"/>
              </a:solidFill>
              <a:effectLst/>
              <a:latin typeface="+mn-lt"/>
              <a:ea typeface="+mn-ea"/>
              <a:cs typeface="+mn-cs"/>
            </a:endParaRP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47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a:t>
            </a:r>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827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95688" y="685800"/>
            <a:ext cx="3181350" cy="1789113"/>
          </a:xfrm>
        </p:spPr>
      </p:sp>
      <p:sp>
        <p:nvSpPr>
          <p:cNvPr id="3" name="Notes Placeholder 2"/>
          <p:cNvSpPr>
            <a:spLocks noGrp="1"/>
          </p:cNvSpPr>
          <p:nvPr>
            <p:ph type="body" idx="1"/>
          </p:nvPr>
        </p:nvSpPr>
        <p:spPr/>
        <p:txBody>
          <a:bodyPr/>
          <a:lstStyle/>
          <a:p>
            <a:pPr marL="0" marR="0" indent="0" algn="l" defTabSz="713295" rtl="0" eaLnBrk="1" fontAlgn="auto" latinLnBrk="0" hangingPunct="1">
              <a:lnSpc>
                <a:spcPct val="90000"/>
              </a:lnSpc>
              <a:spcBef>
                <a:spcPts val="0"/>
              </a:spcBef>
              <a:spcAft>
                <a:spcPts val="260"/>
              </a:spcAft>
              <a:buClrTx/>
              <a:buSzTx/>
              <a:buFontTx/>
              <a:buNone/>
              <a:tabLst/>
              <a:defRPr/>
            </a:pPr>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4207669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0" y="685800"/>
            <a:ext cx="3113088" cy="1751013"/>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3824767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5/15/2018 9:13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40</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4468848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5/15/2018 9:13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617597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5/15/2018 9:13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191969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5/15/2018 9:13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43</a:t>
            </a:fld>
            <a:endParaRPr lang="en-US" altLang="en-US">
              <a:solidFill>
                <a:prstClr val="black"/>
              </a:solidFill>
            </a:endParaRPr>
          </a:p>
        </p:txBody>
      </p:sp>
    </p:spTree>
    <p:extLst>
      <p:ext uri="{BB962C8B-B14F-4D97-AF65-F5344CB8AC3E}">
        <p14:creationId xmlns:p14="http://schemas.microsoft.com/office/powerpoint/2010/main" val="4247929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5/15/2018 9:13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44</a:t>
            </a:fld>
            <a:endParaRPr lang="en-US" altLang="en-US">
              <a:solidFill>
                <a:prstClr val="black"/>
              </a:solidFill>
            </a:endParaRPr>
          </a:p>
        </p:txBody>
      </p:sp>
    </p:spTree>
    <p:extLst>
      <p:ext uri="{BB962C8B-B14F-4D97-AF65-F5344CB8AC3E}">
        <p14:creationId xmlns:p14="http://schemas.microsoft.com/office/powerpoint/2010/main" val="4198993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1965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https://azure.microsoft.com/en-us/services/batch/</a:t>
            </a:r>
          </a:p>
          <a:p>
            <a:r>
              <a:rPr lang="en-US" dirty="0"/>
              <a:t>https://docs.microsoft.com/en-us/azure/virtual-machines/linux/high-performance-computing</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627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736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733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5/15/2018 9:13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069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6119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9188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51</a:t>
            </a:fld>
            <a:endParaRPr lang="en-US" dirty="0"/>
          </a:p>
        </p:txBody>
      </p:sp>
    </p:spTree>
    <p:extLst>
      <p:ext uri="{BB962C8B-B14F-4D97-AF65-F5344CB8AC3E}">
        <p14:creationId xmlns:p14="http://schemas.microsoft.com/office/powerpoint/2010/main" val="18154792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4865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3580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3221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6</a:t>
            </a:fld>
            <a:endParaRPr lang="de-DE">
              <a:solidFill>
                <a:prstClr val="black"/>
              </a:solidFill>
            </a:endParaRPr>
          </a:p>
        </p:txBody>
      </p:sp>
    </p:spTree>
    <p:extLst>
      <p:ext uri="{BB962C8B-B14F-4D97-AF65-F5344CB8AC3E}">
        <p14:creationId xmlns:p14="http://schemas.microsoft.com/office/powerpoint/2010/main" val="5157700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6147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3140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398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a:t>
            </a:r>
            <a:r>
              <a:rPr lang="en-US" baseline="0"/>
              <a:t> benefits do you get from containers?</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8884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a:t>
            </a:r>
            <a:r>
              <a:rPr lang="en-US" baseline="0"/>
              <a:t> the diagram, you saw there’s less baggage.</a:t>
            </a:r>
          </a:p>
          <a:p>
            <a:r>
              <a:rPr lang="en-US" baseline="0"/>
              <a:t>	- not spinning up new kernel for each app</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19306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Guaranteed to run consistently, no matter</a:t>
            </a:r>
            <a:r>
              <a:rPr lang="en-US" baseline="0"/>
              <a:t> where you </a:t>
            </a:r>
            <a:r>
              <a:rPr lang="en-US" baseline="0" err="1"/>
              <a:t>depoy</a:t>
            </a:r>
            <a:endParaRPr lang="en-US" baseline="0"/>
          </a:p>
          <a:p>
            <a:r>
              <a:rPr lang="en-US"/>
              <a:t>Complete</a:t>
            </a:r>
            <a:r>
              <a:rPr lang="en-US" baseline="0"/>
              <a:t> Isolation</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77270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Write</a:t>
            </a:r>
            <a:r>
              <a:rPr lang="en-US" baseline="0"/>
              <a:t> Once, run anywhere</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83173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3476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2026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3171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Pero…  </a:t>
            </a:r>
            <a:r>
              <a:rPr lang="en-US" dirty="0" err="1"/>
              <a:t>aqui</a:t>
            </a:r>
            <a:r>
              <a:rPr lang="en-US" dirty="0"/>
              <a:t>…  </a:t>
            </a:r>
            <a:r>
              <a:rPr lang="en-US" dirty="0" err="1"/>
              <a:t>aqui</a:t>
            </a:r>
            <a:r>
              <a:rPr lang="en-US" dirty="0"/>
              <a:t> </a:t>
            </a:r>
            <a:r>
              <a:rPr lang="en-US" dirty="0" err="1"/>
              <a:t>esta</a:t>
            </a:r>
            <a:r>
              <a:rPr lang="en-US" dirty="0"/>
              <a:t> </a:t>
            </a:r>
            <a:r>
              <a:rPr lang="en-US" dirty="0" err="1"/>
              <a:t>differente</a:t>
            </a:r>
            <a:r>
              <a:rPr lang="en-US" dirty="0"/>
              <a:t>!</a:t>
            </a:r>
          </a:p>
          <a:p>
            <a:endParaRPr lang="en-US" dirty="0"/>
          </a:p>
          <a:p>
            <a:r>
              <a:rPr lang="en-US" dirty="0" err="1"/>
              <a:t>Alguien</a:t>
            </a:r>
            <a:r>
              <a:rPr lang="en-US" dirty="0"/>
              <a:t> ha </a:t>
            </a:r>
            <a:r>
              <a:rPr lang="en-US" dirty="0" err="1"/>
              <a:t>estado</a:t>
            </a:r>
            <a:r>
              <a:rPr lang="en-US" dirty="0"/>
              <a:t> </a:t>
            </a:r>
            <a:r>
              <a:rPr lang="en-US" dirty="0" err="1"/>
              <a:t>aqui</a:t>
            </a:r>
            <a:r>
              <a:rPr lang="en-US" dirty="0"/>
              <a:t>?!</a:t>
            </a:r>
          </a:p>
          <a:p>
            <a:r>
              <a:rPr lang="en-US" dirty="0" err="1"/>
              <a:t>Alguien</a:t>
            </a:r>
            <a:r>
              <a:rPr lang="en-US" dirty="0"/>
              <a:t> </a:t>
            </a:r>
            <a:r>
              <a:rPr lang="en-US" dirty="0" err="1"/>
              <a:t>concoce</a:t>
            </a:r>
            <a:r>
              <a:rPr lang="en-US" dirty="0"/>
              <a:t> </a:t>
            </a:r>
            <a:r>
              <a:rPr lang="en-US" dirty="0" err="1"/>
              <a:t>este</a:t>
            </a:r>
            <a:r>
              <a:rPr lang="en-US" dirty="0"/>
              <a:t> </a:t>
            </a:r>
            <a:r>
              <a:rPr lang="en-US" dirty="0" err="1"/>
              <a:t>lugar</a:t>
            </a:r>
            <a:r>
              <a:rPr lang="en-US" dirty="0"/>
              <a:t>?</a:t>
            </a:r>
          </a:p>
          <a:p>
            <a:endParaRPr lang="en-US" dirty="0"/>
          </a:p>
          <a:p>
            <a:r>
              <a:rPr lang="en-US" dirty="0"/>
              <a:t>Este </a:t>
            </a:r>
            <a:r>
              <a:rPr lang="en-US" dirty="0" err="1"/>
              <a:t>es</a:t>
            </a:r>
            <a:r>
              <a:rPr lang="en-US" dirty="0"/>
              <a:t> un </a:t>
            </a:r>
            <a:r>
              <a:rPr lang="en-US" dirty="0" err="1"/>
              <a:t>centro</a:t>
            </a:r>
            <a:r>
              <a:rPr lang="en-US" dirty="0"/>
              <a:t> </a:t>
            </a:r>
            <a:r>
              <a:rPr lang="en-US" dirty="0" err="1"/>
              <a:t>comercial</a:t>
            </a:r>
            <a:r>
              <a:rPr lang="en-US" dirty="0"/>
              <a:t> circa de Miami.   Se llama “Sawgrass Mills”.</a:t>
            </a:r>
          </a:p>
          <a:p>
            <a:endParaRPr lang="en-US" dirty="0"/>
          </a:p>
          <a:p>
            <a:r>
              <a:rPr lang="en-US" dirty="0" err="1"/>
              <a:t>Yo</a:t>
            </a:r>
            <a:r>
              <a:rPr lang="en-US" dirty="0"/>
              <a:t> </a:t>
            </a:r>
            <a:r>
              <a:rPr lang="en-US" dirty="0" err="1"/>
              <a:t>fui</a:t>
            </a:r>
            <a:r>
              <a:rPr lang="en-US" dirty="0"/>
              <a:t> a </a:t>
            </a:r>
            <a:r>
              <a:rPr lang="en-US" dirty="0" err="1"/>
              <a:t>este</a:t>
            </a:r>
            <a:r>
              <a:rPr lang="en-US" dirty="0"/>
              <a:t> </a:t>
            </a:r>
            <a:r>
              <a:rPr lang="en-US" dirty="0" err="1"/>
              <a:t>lugar</a:t>
            </a:r>
            <a:r>
              <a:rPr lang="en-US" dirty="0"/>
              <a:t> </a:t>
            </a:r>
            <a:r>
              <a:rPr lang="en-US" dirty="0" err="1"/>
              <a:t>una</a:t>
            </a:r>
            <a:r>
              <a:rPr lang="en-US" dirty="0"/>
              <a:t> </a:t>
            </a:r>
            <a:r>
              <a:rPr lang="en-US" dirty="0" err="1"/>
              <a:t>vez</a:t>
            </a:r>
            <a:r>
              <a:rPr lang="en-US" dirty="0"/>
              <a:t>.   </a:t>
            </a:r>
            <a:r>
              <a:rPr lang="en-US" dirty="0" err="1"/>
              <a:t>Hace</a:t>
            </a:r>
            <a:r>
              <a:rPr lang="en-US" dirty="0"/>
              <a:t> </a:t>
            </a:r>
            <a:r>
              <a:rPr lang="en-US" dirty="0" err="1"/>
              <a:t>diez</a:t>
            </a:r>
            <a:r>
              <a:rPr lang="en-US" dirty="0"/>
              <a:t> </a:t>
            </a:r>
            <a:r>
              <a:rPr lang="en-US" dirty="0" err="1"/>
              <a:t>anos</a:t>
            </a:r>
            <a:r>
              <a:rPr lang="en-US" dirty="0"/>
              <a:t>?  No me </a:t>
            </a:r>
            <a:r>
              <a:rPr lang="en-US" dirty="0" err="1"/>
              <a:t>recuerdo</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 no </a:t>
            </a:r>
            <a:r>
              <a:rPr lang="en-US" dirty="0" err="1"/>
              <a:t>sabe</a:t>
            </a:r>
            <a:r>
              <a:rPr lang="en-US" dirty="0"/>
              <a:t> lo que </a:t>
            </a:r>
            <a:r>
              <a:rPr lang="en-US" dirty="0" err="1"/>
              <a:t>quiere</a:t>
            </a:r>
            <a:r>
              <a:rPr lang="en-US" dirty="0"/>
              <a:t> </a:t>
            </a:r>
            <a:r>
              <a:rPr lang="en-US" dirty="0" err="1"/>
              <a:t>comprar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es</a:t>
            </a:r>
            <a:r>
              <a:rPr lang="en-US" dirty="0"/>
              <a:t> </a:t>
            </a:r>
            <a:r>
              <a:rPr lang="en-US" dirty="0" err="1"/>
              <a:t>facil</a:t>
            </a:r>
            <a:r>
              <a:rPr lang="en-US" dirty="0"/>
              <a:t> </a:t>
            </a:r>
            <a:r>
              <a:rPr lang="en-US" dirty="0" err="1"/>
              <a:t>perderse</a:t>
            </a:r>
            <a:r>
              <a:rPr lang="en-US" dirty="0"/>
              <a:t> </a:t>
            </a:r>
            <a:r>
              <a:rPr lang="en-US" dirty="0" err="1"/>
              <a:t>aqui</a:t>
            </a:r>
            <a:r>
              <a:rPr lang="en-US" dirty="0"/>
              <a:t>?!</a:t>
            </a:r>
          </a:p>
          <a:p>
            <a:endParaRPr lang="en-US" dirty="0"/>
          </a:p>
          <a:p>
            <a:r>
              <a:rPr lang="en-US" dirty="0"/>
              <a:t>Se </a:t>
            </a:r>
            <a:r>
              <a:rPr lang="en-US" dirty="0" err="1"/>
              <a:t>necesitan</a:t>
            </a:r>
            <a:r>
              <a:rPr lang="en-US" dirty="0"/>
              <a:t> </a:t>
            </a:r>
            <a:r>
              <a:rPr lang="en-US" dirty="0" err="1"/>
              <a:t>una</a:t>
            </a:r>
            <a:r>
              <a:rPr lang="en-US" dirty="0"/>
              <a:t> </a:t>
            </a:r>
            <a:r>
              <a:rPr lang="en-US" dirty="0" err="1"/>
              <a:t>guia</a:t>
            </a:r>
            <a:r>
              <a:rPr lang="en-US" dirty="0"/>
              <a: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535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86172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5/15/2018 9:13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66</a:t>
            </a:fld>
            <a:endParaRPr lang="en-US" altLang="en-US" sz="1800" kern="0">
              <a:solidFill>
                <a:sysClr val="windowText" lastClr="000000"/>
              </a:solidFill>
            </a:endParaRPr>
          </a:p>
        </p:txBody>
      </p:sp>
    </p:spTree>
    <p:extLst>
      <p:ext uri="{BB962C8B-B14F-4D97-AF65-F5344CB8AC3E}">
        <p14:creationId xmlns:p14="http://schemas.microsoft.com/office/powerpoint/2010/main" val="19282766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620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monolithic app contains domain-specific functionality and is normally divided by functional layers, such as web, business, and data.</a:t>
            </a:r>
          </a:p>
          <a:p>
            <a:r>
              <a:rPr lang="en-US" dirty="0"/>
              <a:t>You scale a monolithic app by cloning it on multiple servers/virtual machines/containers.</a:t>
            </a:r>
          </a:p>
          <a:p>
            <a:r>
              <a:rPr lang="en-US" dirty="0"/>
              <a:t>A microservice application separates functionality into separate smaller services.</a:t>
            </a:r>
          </a:p>
          <a:p>
            <a:r>
              <a:rPr lang="en-US" dirty="0"/>
              <a:t>The microservices approach scales out by deploying each service independently, creating instances of these services across servers/virtual machines/containers.</a:t>
            </a:r>
          </a:p>
          <a:p>
            <a:endParaRPr lang="en-US" b="1" dirty="0"/>
          </a:p>
          <a:p>
            <a:endParaRPr lang="en-US" b="1" dirty="0"/>
          </a:p>
          <a:p>
            <a:r>
              <a:rPr lang="en-US" b="1" dirty="0"/>
              <a:t>What is a microservice?</a:t>
            </a:r>
          </a:p>
          <a:p>
            <a:r>
              <a:rPr lang="en-US" dirty="0"/>
              <a:t>There are different definitions of microservices. If you search the Internet, you'll find many useful resources that provide their own viewpoints and definitions. However, most of the following characteristics of microservices are widely agreed upon:+ </a:t>
            </a:r>
          </a:p>
          <a:p>
            <a:r>
              <a:rPr lang="en-US" dirty="0"/>
              <a:t>Encapsulate a customer or business scenario. What is the problem you are solving?</a:t>
            </a:r>
          </a:p>
          <a:p>
            <a:r>
              <a:rPr lang="en-US" dirty="0"/>
              <a:t>Developed by a small engineering team.</a:t>
            </a:r>
          </a:p>
          <a:p>
            <a:r>
              <a:rPr lang="en-US" dirty="0"/>
              <a:t>Written in any programming language and use any framework.</a:t>
            </a:r>
          </a:p>
          <a:p>
            <a:r>
              <a:rPr lang="en-US" dirty="0"/>
              <a:t>Consist of code and (optionally) state, both of which are independently versioned, deployed, and scaled.</a:t>
            </a:r>
          </a:p>
          <a:p>
            <a:r>
              <a:rPr lang="en-US" dirty="0"/>
              <a:t>Interact with other microservices over well-defined interfaces and protocols.</a:t>
            </a:r>
          </a:p>
          <a:p>
            <a:r>
              <a:rPr lang="en-US" dirty="0"/>
              <a:t>Have unique names (URLs) used to resolve their location.</a:t>
            </a:r>
          </a:p>
          <a:p>
            <a:r>
              <a:rPr lang="en-US" dirty="0"/>
              <a:t>Remain consistent and available in the presence of failures.</a:t>
            </a:r>
          </a:p>
          <a:p>
            <a:r>
              <a:rPr lang="en-US" dirty="0"/>
              <a:t>+ </a:t>
            </a:r>
          </a:p>
          <a:p>
            <a:r>
              <a:rPr lang="en-US" dirty="0"/>
              <a:t>You can summarize these characteristics into:+ </a:t>
            </a:r>
          </a:p>
          <a:p>
            <a:r>
              <a:rPr lang="en-US" b="1" i="1" dirty="0"/>
              <a:t>Microservice applications are composed of small, independently versioned, and scalable customer-focused services that communicate with each other over standard protocols with well-defined interfaces.</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9733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69</a:t>
            </a:fld>
            <a:endParaRPr lang="en-US" dirty="0"/>
          </a:p>
        </p:txBody>
      </p:sp>
    </p:spTree>
    <p:extLst>
      <p:ext uri="{BB962C8B-B14F-4D97-AF65-F5344CB8AC3E}">
        <p14:creationId xmlns:p14="http://schemas.microsoft.com/office/powerpoint/2010/main" val="36276052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5/15/2018 9:13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70</a:t>
            </a:fld>
            <a:endParaRPr lang="en-US" altLang="en-US" sz="1800" kern="0">
              <a:solidFill>
                <a:sysClr val="windowText" lastClr="000000"/>
              </a:solidFill>
            </a:endParaRPr>
          </a:p>
        </p:txBody>
      </p:sp>
    </p:spTree>
    <p:extLst>
      <p:ext uri="{BB962C8B-B14F-4D97-AF65-F5344CB8AC3E}">
        <p14:creationId xmlns:p14="http://schemas.microsoft.com/office/powerpoint/2010/main" val="85991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150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FABRIC NOW OPEN SOURCE</a:t>
            </a:r>
            <a:br>
              <a:rPr lang="en-US" dirty="0"/>
            </a:br>
            <a:br>
              <a:rPr lang="en-US" dirty="0"/>
            </a:br>
            <a:r>
              <a:rPr lang="en-US" dirty="0"/>
              <a:t>Service Fabric enables you to build and manage scalable and reliable applications composed of microservices running at very high density on a shared pool of machines (commonly referred to as a Service Fabric cluster).</a:t>
            </a:r>
          </a:p>
          <a:p>
            <a:endParaRPr lang="en-US" dirty="0"/>
          </a:p>
          <a:p>
            <a:r>
              <a:rPr lang="en-US" dirty="0"/>
              <a:t>Powers a huge set of Microsoft Services: </a:t>
            </a:r>
            <a:r>
              <a:rPr lang="pt-PT" dirty="0"/>
              <a:t>Azure SQL Database, Azure CosmosDB, Cortana, Power BI, Microsoft Intune, Azure Event Hubs, Skype for Business and others</a:t>
            </a:r>
          </a:p>
          <a:p>
            <a:endParaRPr lang="en-US" dirty="0"/>
          </a:p>
          <a:p>
            <a:r>
              <a:rPr lang="en-US" dirty="0"/>
              <a:t>It provides a sophisticated runtime for building distributed, scalable stateless and stateful microservices. </a:t>
            </a:r>
          </a:p>
          <a:p>
            <a:endParaRPr lang="en-US" dirty="0"/>
          </a:p>
          <a:p>
            <a:r>
              <a:rPr lang="en-US" dirty="0"/>
              <a:t>Also provides comprehensive application management capabilities for provisioning, deploying, monitoring, upgrading/patching, and deleting deployed applications.</a:t>
            </a:r>
          </a:p>
          <a:p>
            <a:endParaRPr lang="en-US" dirty="0"/>
          </a:p>
          <a:p>
            <a:r>
              <a:rPr lang="en-US" dirty="0"/>
              <a:t>Service Fabric is tailored to creating “born in the cloud” services that can start small, as needed, and grow to massive scale with hundreds or thousands of machines, creating Service Fabric clusters across availability sets in a region or across regions.</a:t>
            </a:r>
            <a:endParaRPr lang="pt-PT" dirty="0"/>
          </a:p>
          <a:p>
            <a:pPr marL="171450" indent="-171450">
              <a:buFontTx/>
              <a:buChar char="-"/>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2680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348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5/15/2018 9:13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74</a:t>
            </a:fld>
            <a:endParaRPr lang="en-US" sz="1800" kern="0">
              <a:solidFill>
                <a:sysClr val="windowText" lastClr="000000"/>
              </a:solidFill>
            </a:endParaRPr>
          </a:p>
        </p:txBody>
      </p:sp>
    </p:spTree>
    <p:extLst>
      <p:ext uri="{BB962C8B-B14F-4D97-AF65-F5344CB8AC3E}">
        <p14:creationId xmlns:p14="http://schemas.microsoft.com/office/powerpoint/2010/main" val="3472314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es</a:t>
            </a:r>
            <a:r>
              <a:rPr lang="en-US" dirty="0"/>
              <a:t> </a:t>
            </a:r>
            <a:r>
              <a:rPr lang="en-US" dirty="0" err="1"/>
              <a:t>una</a:t>
            </a:r>
            <a:r>
              <a:rPr lang="en-US" dirty="0"/>
              <a:t> </a:t>
            </a:r>
            <a:r>
              <a:rPr lang="en-US" dirty="0" err="1"/>
              <a:t>problema</a:t>
            </a:r>
            <a:r>
              <a:rPr lang="en-US" dirty="0"/>
              <a:t>!</a:t>
            </a:r>
          </a:p>
          <a:p>
            <a:r>
              <a:rPr lang="en-US" dirty="0" err="1"/>
              <a:t>yo</a:t>
            </a:r>
            <a:r>
              <a:rPr lang="en-US" dirty="0"/>
              <a:t> </a:t>
            </a:r>
            <a:r>
              <a:rPr lang="en-US" dirty="0" err="1"/>
              <a:t>seré</a:t>
            </a:r>
            <a:r>
              <a:rPr lang="en-US" dirty="0"/>
              <a:t> </a:t>
            </a:r>
            <a:r>
              <a:rPr lang="en-US" dirty="0" err="1"/>
              <a:t>su</a:t>
            </a:r>
            <a:r>
              <a:rPr lang="en-US" dirty="0"/>
              <a:t> </a:t>
            </a:r>
            <a:r>
              <a:rPr lang="en-US" dirty="0" err="1"/>
              <a:t>guía</a:t>
            </a:r>
            <a:endParaRPr lang="en-US" dirty="0"/>
          </a:p>
          <a:p>
            <a:endParaRPr lang="en-US" dirty="0"/>
          </a:p>
          <a:p>
            <a:r>
              <a:rPr lang="en-US" dirty="0" err="1"/>
              <a:t>Voy</a:t>
            </a:r>
            <a:r>
              <a:rPr lang="en-US" dirty="0"/>
              <a:t> a </a:t>
            </a:r>
            <a:r>
              <a:rPr lang="en-US" dirty="0" err="1"/>
              <a:t>dar</a:t>
            </a:r>
            <a:r>
              <a:rPr lang="en-US" dirty="0"/>
              <a:t> un </a:t>
            </a:r>
            <a:r>
              <a:rPr lang="en-US" dirty="0" err="1"/>
              <a:t>recorrido</a:t>
            </a:r>
            <a:r>
              <a:rPr lang="en-US" dirty="0"/>
              <a:t> </a:t>
            </a:r>
            <a:r>
              <a:rPr lang="en-US" dirty="0" err="1"/>
              <a:t>por</a:t>
            </a:r>
            <a:r>
              <a:rPr lang="en-US" dirty="0"/>
              <a:t> el </a:t>
            </a:r>
            <a:r>
              <a:rPr lang="en-US" dirty="0" err="1"/>
              <a:t>centro</a:t>
            </a:r>
            <a:r>
              <a:rPr lang="en-US" dirty="0"/>
              <a:t> </a:t>
            </a:r>
            <a:r>
              <a:rPr lang="en-US" dirty="0" err="1"/>
              <a:t>comercial</a:t>
            </a:r>
            <a:r>
              <a:rPr lang="en-US" dirty="0"/>
              <a:t> del AZURE!</a:t>
            </a:r>
          </a:p>
          <a:p>
            <a:endParaRPr lang="en-US" dirty="0"/>
          </a:p>
          <a:p>
            <a:r>
              <a:rPr lang="es-ES" dirty="0"/>
              <a:t>El centro comercial tiene diferentes secciones</a:t>
            </a:r>
          </a:p>
          <a:p>
            <a:r>
              <a:rPr lang="es-ES" dirty="0"/>
              <a:t>Y </a:t>
            </a:r>
            <a:r>
              <a:rPr lang="es-ES" dirty="0" err="1"/>
              <a:t>tambien</a:t>
            </a:r>
            <a:r>
              <a:rPr lang="es-ES" dirty="0"/>
              <a:t>, Azure tiene diferentes secciones mejor.</a:t>
            </a:r>
            <a:endParaRPr lang="en-US" dirty="0"/>
          </a:p>
          <a:p>
            <a:endParaRPr lang="en-US" dirty="0"/>
          </a:p>
          <a:p>
            <a:r>
              <a:rPr lang="en-US" dirty="0" err="1"/>
              <a:t>Vamos</a:t>
            </a:r>
            <a:r>
              <a:rPr lang="en-US" dirty="0"/>
              <a:t> a </a:t>
            </a:r>
            <a:r>
              <a:rPr lang="en-US" dirty="0" err="1"/>
              <a:t>caminar</a:t>
            </a:r>
            <a:r>
              <a:rPr lang="en-US" dirty="0"/>
              <a:t> </a:t>
            </a:r>
            <a:r>
              <a:rPr lang="en-US" dirty="0" err="1"/>
              <a:t>juntos</a:t>
            </a:r>
            <a:r>
              <a:rPr lang="en-US" dirty="0"/>
              <a:t> a </a:t>
            </a:r>
            <a:r>
              <a:rPr lang="en-US" dirty="0" err="1"/>
              <a:t>los</a:t>
            </a:r>
            <a:r>
              <a:rPr lang="en-US" dirty="0"/>
              <a:t> </a:t>
            </a:r>
            <a:r>
              <a:rPr lang="en-US" dirty="0" err="1"/>
              <a:t>secciones</a:t>
            </a:r>
            <a:r>
              <a:rPr lang="en-US" dirty="0"/>
              <a:t> del Azure (</a:t>
            </a:r>
            <a:r>
              <a:rPr lang="en-US" dirty="0" err="1"/>
              <a:t>centro</a:t>
            </a:r>
            <a:r>
              <a:rPr lang="en-US" dirty="0"/>
              <a:t> </a:t>
            </a:r>
            <a:r>
              <a:rPr lang="en-US" dirty="0" err="1"/>
              <a:t>comercial</a:t>
            </a:r>
            <a:r>
              <a:rPr lang="en-US" dirty="0"/>
              <a:t>.)</a:t>
            </a:r>
          </a:p>
          <a:p>
            <a:endParaRPr lang="en-US" dirty="0"/>
          </a:p>
          <a:p>
            <a:r>
              <a:rPr lang="es-ES" dirty="0"/>
              <a:t>No vamos a entrar en los detalles de cada servicio. Solo </a:t>
            </a:r>
            <a:r>
              <a:rPr lang="es-ES" dirty="0" err="1"/>
              <a:t>explorarémos</a:t>
            </a:r>
            <a:r>
              <a:rPr lang="es-ES" dirty="0"/>
              <a:t> los servicios en cada sección para que los conocen.</a:t>
            </a:r>
            <a:endParaRPr lang="en-US" dirty="0"/>
          </a:p>
          <a:p>
            <a:endParaRPr lang="en-US" dirty="0"/>
          </a:p>
          <a:p>
            <a:r>
              <a:rPr lang="en-US" dirty="0" err="1"/>
              <a:t>Despues</a:t>
            </a:r>
            <a:r>
              <a:rPr lang="en-US" dirty="0"/>
              <a:t> de </a:t>
            </a:r>
            <a:r>
              <a:rPr lang="en-US" dirty="0" err="1"/>
              <a:t>este</a:t>
            </a:r>
            <a:r>
              <a:rPr lang="en-US" dirty="0"/>
              <a:t> </a:t>
            </a:r>
            <a:r>
              <a:rPr lang="en-US" dirty="0" err="1"/>
              <a:t>presentacion</a:t>
            </a:r>
            <a:r>
              <a:rPr lang="en-US" dirty="0"/>
              <a:t>, </a:t>
            </a:r>
            <a:r>
              <a:rPr lang="en-US" dirty="0" err="1"/>
              <a:t>ustedes</a:t>
            </a:r>
            <a:r>
              <a:rPr lang="en-US" dirty="0"/>
              <a:t> </a:t>
            </a:r>
            <a:r>
              <a:rPr lang="en-US" dirty="0" err="1"/>
              <a:t>deben</a:t>
            </a:r>
            <a:r>
              <a:rPr lang="en-US" dirty="0"/>
              <a:t> </a:t>
            </a:r>
            <a:r>
              <a:rPr lang="en-US" dirty="0" err="1"/>
              <a:t>conocer</a:t>
            </a:r>
            <a:r>
              <a:rPr lang="en-US" dirty="0"/>
              <a:t> Azure </a:t>
            </a:r>
            <a:r>
              <a:rPr lang="en-US" dirty="0" err="1"/>
              <a:t>mejor</a:t>
            </a:r>
            <a:r>
              <a:rPr lang="en-US" dirty="0"/>
              <a:t>!</a:t>
            </a:r>
          </a:p>
          <a:p>
            <a:endParaRPr lang="en-US" dirty="0"/>
          </a:p>
          <a:p>
            <a:r>
              <a:rPr lang="en-US" dirty="0"/>
              <a:t>Y </a:t>
            </a:r>
            <a:r>
              <a:rPr lang="en-US" dirty="0" err="1"/>
              <a:t>tambien</a:t>
            </a:r>
            <a:r>
              <a:rPr lang="en-US" dirty="0"/>
              <a:t>, </a:t>
            </a:r>
            <a:r>
              <a:rPr lang="en-US" dirty="0" err="1"/>
              <a:t>ustedes</a:t>
            </a:r>
            <a:r>
              <a:rPr lang="en-US" dirty="0"/>
              <a:t> </a:t>
            </a:r>
            <a:r>
              <a:rPr lang="en-US" dirty="0" err="1"/>
              <a:t>deben</a:t>
            </a:r>
            <a:r>
              <a:rPr lang="en-US" dirty="0"/>
              <a:t> </a:t>
            </a:r>
            <a:r>
              <a:rPr lang="en-US" dirty="0" err="1"/>
              <a:t>poder</a:t>
            </a:r>
            <a:r>
              <a:rPr lang="en-US" dirty="0"/>
              <a:t> </a:t>
            </a:r>
            <a:r>
              <a:rPr lang="en-US" dirty="0" err="1"/>
              <a:t>dar</a:t>
            </a:r>
            <a:r>
              <a:rPr lang="en-US" dirty="0"/>
              <a:t> un </a:t>
            </a:r>
            <a:r>
              <a:rPr lang="en-US" dirty="0" err="1"/>
              <a:t>recorrido</a:t>
            </a:r>
            <a:r>
              <a:rPr lang="en-US" dirty="0"/>
              <a:t> </a:t>
            </a:r>
            <a:r>
              <a:rPr lang="en-US" dirty="0" err="1"/>
              <a:t>por</a:t>
            </a:r>
            <a:r>
              <a:rPr lang="en-US" dirty="0"/>
              <a:t> lo </a:t>
            </a:r>
            <a:r>
              <a:rPr lang="en-US" dirty="0" err="1"/>
              <a:t>mismo</a:t>
            </a:r>
            <a:r>
              <a:rPr lang="en-US" dirty="0"/>
              <a:t> a </a:t>
            </a:r>
            <a:r>
              <a:rPr lang="en-US" dirty="0" err="1"/>
              <a:t>sus</a:t>
            </a:r>
            <a:r>
              <a:rPr lang="en-US" dirty="0"/>
              <a:t> </a:t>
            </a:r>
            <a:r>
              <a:rPr lang="en-US" dirty="0" err="1"/>
              <a:t>clientes</a:t>
            </a:r>
            <a:r>
              <a:rPr lang="en-US" dirty="0"/>
              <a:t> y </a:t>
            </a:r>
            <a:r>
              <a:rPr lang="en-US" dirty="0" err="1"/>
              <a:t>sus</a:t>
            </a:r>
            <a:r>
              <a:rPr lang="en-US" dirty="0"/>
              <a:t> </a:t>
            </a:r>
            <a:r>
              <a:rPr lang="en-US" dirty="0" err="1"/>
              <a:t>socios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0703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8B263312-38AA-4E1E-B2B5-0F8F122B24FE}" type="slidenum">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75</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762752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76</a:t>
            </a:fld>
            <a:endParaRPr lang="en-US" dirty="0"/>
          </a:p>
        </p:txBody>
      </p:sp>
    </p:spTree>
    <p:extLst>
      <p:ext uri="{BB962C8B-B14F-4D97-AF65-F5344CB8AC3E}">
        <p14:creationId xmlns:p14="http://schemas.microsoft.com/office/powerpoint/2010/main" val="9250671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77</a:t>
            </a:fld>
            <a:endParaRPr lang="en-US" dirty="0"/>
          </a:p>
        </p:txBody>
      </p:sp>
    </p:spTree>
    <p:extLst>
      <p:ext uri="{BB962C8B-B14F-4D97-AF65-F5344CB8AC3E}">
        <p14:creationId xmlns:p14="http://schemas.microsoft.com/office/powerpoint/2010/main" val="29916756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EVERYTHING BUILT OUT FOR YOU</a:t>
            </a:r>
          </a:p>
          <a:p>
            <a:endParaRPr lang="en-CA" dirty="0"/>
          </a:p>
          <a:p>
            <a:r>
              <a:rPr lang="en-CA" dirty="0"/>
              <a:t>NO REQUIREMENT TO USE EXPRESS ROUTE FOR THIS</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5/15/2018 9:13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79</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PAAS HIDES COMPLEXITY</a:t>
            </a:r>
            <a:endParaRPr lang="en-US" dirty="0"/>
          </a:p>
          <a:p>
            <a:endParaRPr lang="en-US" dirty="0"/>
          </a:p>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80</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81</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82</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83</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35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4367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a:t>
            </a:r>
          </a:p>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A2E45D9-6F23-48B0-9F93-9BB4FE9A61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26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4128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5/15/2018 9:13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856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98</a:t>
            </a:fld>
            <a:endParaRPr lang="en-US" dirty="0"/>
          </a:p>
        </p:txBody>
      </p:sp>
    </p:spTree>
    <p:extLst>
      <p:ext uri="{BB962C8B-B14F-4D97-AF65-F5344CB8AC3E}">
        <p14:creationId xmlns:p14="http://schemas.microsoft.com/office/powerpoint/2010/main" val="343581242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DPS DAYS INCLUDED IN MANY AZURE PLANS</a:t>
            </a:r>
            <a:endParaRPr lang="en-US" dirty="0"/>
          </a:p>
        </p:txBody>
      </p:sp>
      <p:sp>
        <p:nvSpPr>
          <p:cNvPr id="4" name="Header Placeholder 3"/>
          <p:cNvSpPr>
            <a:spLocks noGrp="1"/>
          </p:cNvSpPr>
          <p:nvPr>
            <p:ph type="hdr" sz="quarter" idx="10"/>
          </p:nvPr>
        </p:nvSpPr>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37D11586-B927-4F6F-B616-F8429CD6D76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5/15/2018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3410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5/15/2018 9:13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6497303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101</a:t>
            </a:fld>
            <a:endParaRPr lang="en-US" dirty="0"/>
          </a:p>
        </p:txBody>
      </p:sp>
    </p:spTree>
    <p:extLst>
      <p:ext uri="{BB962C8B-B14F-4D97-AF65-F5344CB8AC3E}">
        <p14:creationId xmlns:p14="http://schemas.microsoft.com/office/powerpoint/2010/main" val="10392035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x-none" dirty="0">
                <a:hlinkClick r:id="rId3"/>
              </a:rPr>
              <a:t>https://docs.microsoft.com/en-us/azure/virtual-machines/linux/endorsed-distros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Bring your own image for windows server 2003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102</a:t>
            </a:fld>
            <a:endParaRPr lang="en-US" dirty="0"/>
          </a:p>
        </p:txBody>
      </p:sp>
    </p:spTree>
    <p:extLst>
      <p:ext uri="{BB962C8B-B14F-4D97-AF65-F5344CB8AC3E}">
        <p14:creationId xmlns:p14="http://schemas.microsoft.com/office/powerpoint/2010/main" val="116144155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If the VM is part of an availability set and the new size is not supported in the cluster, all VMs in the availability set will need to be deallocated for the resize to happen</a:t>
            </a:r>
          </a:p>
          <a:p>
            <a:pPr lvl="1"/>
            <a:r>
              <a:rPr lang="en-US" dirty="0">
                <a:hlinkClick r:id="rId3"/>
              </a:rPr>
              <a:t>https://docs.microsoft.com/en-us/azure/virtual-machines/windows/resize-vm</a:t>
            </a:r>
            <a:endParaRPr lang="en-US" dirty="0"/>
          </a:p>
          <a:p>
            <a:endParaRPr lang="en-US" dirty="0"/>
          </a:p>
          <a:p>
            <a:pPr lvl="2"/>
            <a:r>
              <a:rPr lang="en-US" dirty="0"/>
              <a:t>- </a:t>
            </a:r>
            <a:r>
              <a:rPr lang="en-US" b="1" dirty="0">
                <a:solidFill>
                  <a:srgbClr val="FF0000"/>
                </a:solidFill>
              </a:rPr>
              <a:t>Azure </a:t>
            </a:r>
            <a:r>
              <a:rPr lang="en-US" b="1" dirty="0" err="1">
                <a:solidFill>
                  <a:srgbClr val="FF0000"/>
                </a:solidFill>
              </a:rPr>
              <a:t>Autoscale</a:t>
            </a:r>
            <a:endParaRPr lang="en-US" b="1" dirty="0">
              <a:solidFill>
                <a:srgbClr val="FF0000"/>
              </a:solidFill>
            </a:endParaRPr>
          </a:p>
          <a:p>
            <a:pPr lvl="3"/>
            <a:r>
              <a:rPr lang="en-US" dirty="0"/>
              <a:t>System Metrics (CPU, RAM, </a:t>
            </a:r>
            <a:r>
              <a:rPr lang="en-US" dirty="0" err="1"/>
              <a:t>etc</a:t>
            </a:r>
            <a:r>
              <a:rPr lang="en-US" dirty="0"/>
              <a:t>)</a:t>
            </a:r>
          </a:p>
          <a:p>
            <a:pPr lvl="3"/>
            <a:r>
              <a:rPr lang="en-US" dirty="0"/>
              <a:t>Custom Metrics </a:t>
            </a:r>
            <a:r>
              <a:rPr lang="en-US" dirty="0">
                <a:hlinkClick r:id="rId4"/>
              </a:rPr>
              <a:t>https://docs.microsoft.com/en-us/azure/monitoring-and-diagnostics/monitoring-overview-autoscale#resource-metrics</a:t>
            </a:r>
            <a:endParaRPr lang="en-US" dirty="0"/>
          </a:p>
          <a:p>
            <a:pPr lvl="1"/>
            <a:r>
              <a:rPr lang="en-US" dirty="0"/>
              <a:t>Scale</a:t>
            </a:r>
          </a:p>
          <a:p>
            <a:pPr lvl="2"/>
            <a:r>
              <a:rPr lang="en-US" dirty="0"/>
              <a:t>Up/Down</a:t>
            </a:r>
          </a:p>
          <a:p>
            <a:pPr lvl="2"/>
            <a:r>
              <a:rPr lang="en-US" dirty="0"/>
              <a:t>In/Out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5414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solidFill>
                  <a:srgbClr val="0563C1"/>
                </a:solidFill>
                <a:latin typeface="Segoe UI" panose="020B0502040204020203" pitchFamily="34" charset="0"/>
                <a:ea typeface="Calibri" panose="020F0502020204030204" pitchFamily="34" charset="0"/>
                <a:hlinkClick r:id="rId3"/>
              </a:rPr>
              <a:t>https://azure.microsoft.com/en-us/documentation/services/virtual-machines-scale-sets</a:t>
            </a:r>
            <a:endParaRPr lang="en-US" sz="1200" u="sng" dirty="0">
              <a:solidFill>
                <a:srgbClr val="0563C1"/>
              </a:solidFill>
              <a:latin typeface="Segoe UI" panose="020B0502040204020203" pitchFamily="34" charset="0"/>
              <a:ea typeface="Calibri" panose="020F0502020204030204" pitchFamily="34" charset="0"/>
            </a:endParaRPr>
          </a:p>
          <a:p>
            <a:r>
              <a:rPr lang="en-US" sz="1200" b="0" i="0" u="none" strike="noStrike" kern="1200" dirty="0">
                <a:solidFill>
                  <a:schemeClr val="tx1"/>
                </a:solidFill>
                <a:effectLst/>
                <a:latin typeface="+mn-lt"/>
                <a:ea typeface="+mn-ea"/>
                <a:cs typeface="+mn-cs"/>
              </a:rPr>
              <a:t>Design Considerations For Scale Sets</a:t>
            </a:r>
          </a:p>
          <a:p>
            <a:r>
              <a:rPr lang="en-US" sz="1200" u="sng" dirty="0">
                <a:solidFill>
                  <a:srgbClr val="0563C1"/>
                </a:solidFill>
                <a:latin typeface="Segoe UI" panose="020B0502040204020203" pitchFamily="34" charset="0"/>
              </a:rPr>
              <a:t>https://docs.microsoft.com/en-us/azure/virtual-machine-scale-sets/virtual-machine-scale-sets-design-overview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5/15/2018 9:13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7337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8.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3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Master" Target="../slideMasters/slideMaster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Master" Target="../slideMasters/slideMaster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Master" Target="../slideMasters/slideMaster18.xml"/><Relationship Id="rId4"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19.xml"/><Relationship Id="rId5" Type="http://schemas.openxmlformats.org/officeDocument/2006/relationships/image" Target="../media/image37.png"/><Relationship Id="rId4" Type="http://schemas.microsoft.com/office/2007/relationships/hdphoto" Target="../media/hdphoto1.wdp"/></Relationships>
</file>

<file path=ppt/slideLayouts/_rels/slideLayout3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9.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9.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jpg"/><Relationship Id="rId1" Type="http://schemas.openxmlformats.org/officeDocument/2006/relationships/slideMaster" Target="../slideMasters/slideMaster20.xml"/><Relationship Id="rId4" Type="http://schemas.microsoft.com/office/2007/relationships/hdphoto" Target="../media/hdphoto3.wdp"/></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Master" Target="../slideMasters/slideMaster20.xml"/><Relationship Id="rId6" Type="http://schemas.microsoft.com/office/2007/relationships/hdphoto" Target="../media/hdphoto3.wdp"/><Relationship Id="rId5" Type="http://schemas.openxmlformats.org/officeDocument/2006/relationships/image" Target="../media/image45.png"/><Relationship Id="rId4" Type="http://schemas.microsoft.com/office/2007/relationships/hdphoto" Target="../media/hdphoto4.wdp"/></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3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Master" Target="../slideMasters/slideMaster2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1.xml"/></Relationships>
</file>

<file path=ppt/slideLayouts/_rels/slideLayout40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9.png"/><Relationship Id="rId1" Type="http://schemas.openxmlformats.org/officeDocument/2006/relationships/slideMaster" Target="../slideMasters/slideMaster21.xml"/><Relationship Id="rId5" Type="http://schemas.microsoft.com/office/2007/relationships/hdphoto" Target="../media/hdphoto3.wdp"/><Relationship Id="rId4" Type="http://schemas.openxmlformats.org/officeDocument/2006/relationships/image" Target="../media/image45.png"/></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1.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2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5/15/2018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49856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783925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308565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0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66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82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85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495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703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5/15/2018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75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8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6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634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85676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767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269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31" bIns="89631"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9375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5/15/2018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7556" bIns="10755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52076470"/>
      </p:ext>
    </p:extLst>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8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9994"/>
          </a:xfrm>
        </p:spPr>
        <p:txBody>
          <a:bodyPr/>
          <a:lstStyle>
            <a:lvl1pPr>
              <a:defRPr sz="35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1833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5754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971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95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09" indent="0">
              <a:buNone/>
              <a:defRPr/>
            </a:lvl3pPr>
            <a:lvl4pPr marL="448018" indent="0">
              <a:buNone/>
              <a:defRPr/>
            </a:lvl4pPr>
            <a:lvl5pPr marL="67202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76361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916549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722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89631" bIns="89631"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61" tIns="143408" rIns="179261" bIns="143408">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5407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5/15/2018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95708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80557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69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3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9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936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6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32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3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1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45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0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128192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6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257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282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66523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0195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76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345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4224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520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fld id="{72D4B4F5-9F56-4AF2-B8FC-381E478EDD58}" type="datetimeFigureOut">
              <a:rPr lang="en-US" smtClean="0">
                <a:solidFill>
                  <a:srgbClr val="505050"/>
                </a:solidFill>
              </a:rPr>
              <a:pPr defTabSz="914400"/>
              <a:t>5/15/2018</a:t>
            </a:fld>
            <a:endParaRPr lang="en-US">
              <a:solidFill>
                <a:srgbClr val="505050"/>
              </a:solidFill>
            </a:endParaRPr>
          </a:p>
        </p:txBody>
      </p:sp>
      <p:sp>
        <p:nvSpPr>
          <p:cNvPr id="3" name="Footer Placeholder 2"/>
          <p:cNvSpPr>
            <a:spLocks noGrp="1"/>
          </p:cNvSpPr>
          <p:nvPr>
            <p:ph type="ftr" sz="quarter" idx="11"/>
          </p:nvPr>
        </p:nvSpPr>
        <p:spPr/>
        <p:txBody>
          <a:bodyPr/>
          <a:lstStyle/>
          <a:p>
            <a:pPr defTabSz="91440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400"/>
            <a:fld id="{5BC923CD-E977-4E78-9161-C57CCFBF0D9F}" type="slidenum">
              <a:rPr lang="en-US" smtClean="0">
                <a:solidFill>
                  <a:srgbClr val="505050"/>
                </a:solidFill>
              </a:rPr>
              <a:pPr defTabSz="914400"/>
              <a:t>‹#›</a:t>
            </a:fld>
            <a:endParaRPr lang="en-US">
              <a:solidFill>
                <a:srgbClr val="505050"/>
              </a:solidFill>
            </a:endParaRPr>
          </a:p>
        </p:txBody>
      </p:sp>
    </p:spTree>
    <p:extLst>
      <p:ext uri="{BB962C8B-B14F-4D97-AF65-F5344CB8AC3E}">
        <p14:creationId xmlns:p14="http://schemas.microsoft.com/office/powerpoint/2010/main" val="153972557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6" name="Rectangle 5"/>
          <p:cNvSpPr/>
          <p:nvPr userDrawn="1"/>
        </p:nvSpPr>
        <p:spPr bwMode="auto">
          <a:xfrm>
            <a:off x="269239" y="291074"/>
            <a:ext cx="6276531"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3" tIns="143370" rIns="179213" bIns="143370"/>
          <a:lstStyle/>
          <a:p>
            <a:pPr algn="ctr" defTabSz="913751"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39" y="552662"/>
            <a:ext cx="1229471" cy="262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75953" y="1413025"/>
            <a:ext cx="6171371" cy="2488894"/>
          </a:xfrm>
        </p:spPr>
        <p:txBody>
          <a:bodyPr/>
          <a:lstStyle>
            <a:lvl1pPr>
              <a:defRPr sz="5880"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75958" y="5296817"/>
            <a:ext cx="5720047" cy="607067"/>
          </a:xfrm>
        </p:spPr>
        <p:txBody>
          <a:bodyPr anchor="ctr"/>
          <a:lstStyle>
            <a:lvl1pPr marL="0" indent="0" algn="l">
              <a:lnSpc>
                <a:spcPct val="100000"/>
              </a:lnSpc>
              <a:spcBef>
                <a:spcPts val="0"/>
              </a:spcBef>
              <a:buNone/>
              <a:defRPr sz="1567">
                <a:solidFill>
                  <a:schemeClr val="bg1"/>
                </a:solidFill>
                <a:latin typeface="+mj-lt"/>
              </a:defRPr>
            </a:lvl1pPr>
            <a:lvl2pPr marL="448020" indent="0" algn="ctr">
              <a:buNone/>
              <a:defRPr>
                <a:solidFill>
                  <a:schemeClr val="tx1">
                    <a:tint val="75000"/>
                  </a:schemeClr>
                </a:solidFill>
              </a:defRPr>
            </a:lvl2pPr>
            <a:lvl3pPr marL="896042" indent="0" algn="ctr">
              <a:buNone/>
              <a:defRPr>
                <a:solidFill>
                  <a:schemeClr val="tx1">
                    <a:tint val="75000"/>
                  </a:schemeClr>
                </a:solidFill>
              </a:defRPr>
            </a:lvl3pPr>
            <a:lvl4pPr marL="1344062" indent="0" algn="ctr">
              <a:buNone/>
              <a:defRPr>
                <a:solidFill>
                  <a:schemeClr val="tx1">
                    <a:tint val="75000"/>
                  </a:schemeClr>
                </a:solidFill>
              </a:defRPr>
            </a:lvl4pPr>
            <a:lvl5pPr marL="1792084" indent="0" algn="ctr">
              <a:buNone/>
              <a:defRPr>
                <a:solidFill>
                  <a:schemeClr val="tx1">
                    <a:tint val="75000"/>
                  </a:schemeClr>
                </a:solidFill>
              </a:defRPr>
            </a:lvl5pPr>
            <a:lvl6pPr marL="2240106" indent="0" algn="ctr">
              <a:buNone/>
              <a:defRPr>
                <a:solidFill>
                  <a:schemeClr val="tx1">
                    <a:tint val="75000"/>
                  </a:schemeClr>
                </a:solidFill>
              </a:defRPr>
            </a:lvl6pPr>
            <a:lvl7pPr marL="2688126" indent="0" algn="ctr">
              <a:buNone/>
              <a:defRPr>
                <a:solidFill>
                  <a:schemeClr val="tx1">
                    <a:tint val="75000"/>
                  </a:schemeClr>
                </a:solidFill>
              </a:defRPr>
            </a:lvl7pPr>
            <a:lvl8pPr marL="3136147"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34571721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8" y="1"/>
            <a:ext cx="12206318" cy="6873565"/>
          </a:xfrm>
          <a:prstGeom prst="rect">
            <a:avLst/>
          </a:prstGeom>
        </p:spPr>
      </p:pic>
    </p:spTree>
    <p:extLst>
      <p:ext uri="{BB962C8B-B14F-4D97-AF65-F5344CB8AC3E}">
        <p14:creationId xmlns:p14="http://schemas.microsoft.com/office/powerpoint/2010/main" val="345693575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19681525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97063816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Tree>
    <p:extLst>
      <p:ext uri="{BB962C8B-B14F-4D97-AF65-F5344CB8AC3E}">
        <p14:creationId xmlns:p14="http://schemas.microsoft.com/office/powerpoint/2010/main" val="961500496"/>
      </p:ext>
    </p:extLst>
  </p:cSld>
  <p:clrMapOvr>
    <a:masterClrMapping/>
  </p:clrMapOvr>
  <p:transitio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28551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314174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34385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154" fontAlgn="base">
              <a:spcBef>
                <a:spcPct val="0"/>
              </a:spcBef>
              <a:spcAft>
                <a:spcPct val="0"/>
              </a:spcAft>
            </a:pPr>
            <a:fld id="{83758903-653A-7442-ACA2-36E6579F0BEB}" type="slidenum">
              <a:rPr lang="en-US" smtClean="0">
                <a:ea typeface="ＭＳ Ｐゴシック" charset="0"/>
              </a:rPr>
              <a:pPr defTabSz="913154"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39" y="1295021"/>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892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Closing logo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2"/>
            <a:ext cx="12191378" cy="6858623"/>
          </a:xfrm>
          <a:prstGeom prst="rect">
            <a:avLst/>
          </a:prstGeom>
        </p:spPr>
      </p:pic>
      <p:sp>
        <p:nvSpPr>
          <p:cNvPr id="6" name="Rectangle 5"/>
          <p:cNvSpPr/>
          <p:nvPr userDrawn="1"/>
        </p:nvSpPr>
        <p:spPr bwMode="gray">
          <a:xfrm>
            <a:off x="1"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68" fontAlgn="base">
              <a:spcBef>
                <a:spcPct val="0"/>
              </a:spcBef>
              <a:spcAft>
                <a:spcPct val="0"/>
              </a:spcAft>
            </a:pPr>
            <a:endParaRPr lang="en-US" sz="196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8"/>
            <a:ext cx="4482123"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algn="r" defTabSz="913488" eaLnBrk="0" hangingPunct="0"/>
            <a:r>
              <a:rPr lang="en-US" sz="686">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30"/>
            <a:ext cx="3227129" cy="687975"/>
          </a:xfrm>
          <a:prstGeom prst="rect">
            <a:avLst/>
          </a:prstGeom>
        </p:spPr>
      </p:pic>
    </p:spTree>
    <p:extLst>
      <p:ext uri="{BB962C8B-B14F-4D97-AF65-F5344CB8AC3E}">
        <p14:creationId xmlns:p14="http://schemas.microsoft.com/office/powerpoint/2010/main" val="706499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0"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914678664"/>
      </p:ext>
    </p:extLst>
  </p:cSld>
  <p:clrMapOvr>
    <a:masterClrMapping/>
  </p:clrMapOvr>
  <p:transition spd="slow">
    <p:push/>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CD5DCCE-C9C1-4DF9-9B1A-B0AB57AAB398}"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6536171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39322284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D5DCCE-C9C1-4DF9-9B1A-B0AB57AAB398}"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7619513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D5DCCE-C9C1-4DF9-9B1A-B0AB57AAB398}"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6008344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D5DCCE-C9C1-4DF9-9B1A-B0AB57AAB398}" type="datetimeFigureOut">
              <a:rPr lang="en-US" smtClean="0"/>
              <a:t>5/15/2018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5435847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D5DCCE-C9C1-4DF9-9B1A-B0AB57AAB398}" type="datetimeFigureOut">
              <a:rPr lang="en-US" smtClean="0"/>
              <a:t>5/15/2018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04988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4997260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D5DCCE-C9C1-4DF9-9B1A-B0AB57AAB398}" type="datetimeFigureOut">
              <a:rPr lang="en-US" smtClean="0"/>
              <a:t>5/15/2018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5520691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91756782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1735510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70699012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1511895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0669342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1895624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150124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0339210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5/15/2018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383079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856620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5/15/2018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73249030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5/15/2018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63502189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4839043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91932796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19072284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230027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8729670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377840919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3237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66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577100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450656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0781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5486482"/>
      </p:ext>
    </p:extLst>
  </p:cSld>
  <p:clrMapOvr>
    <a:overrideClrMapping bg1="dk1" tx1="lt1" bg2="dk2" tx2="lt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47106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52907274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059244135"/>
      </p:ext>
    </p:extLst>
  </p:cSld>
  <p:clrMapOvr>
    <a:overrideClrMapping bg1="lt1" tx1="dk1" bg2="lt2" tx2="dk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99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220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150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888923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16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458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290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42952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441828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8430111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4131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63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420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2265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0316253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135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066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80993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7765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6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7981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4340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22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5/15/2018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181005186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2112DF-AEA9-46D0-9198-E39315499B29}"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210563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111523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1784632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2112DF-AEA9-46D0-9198-E39315499B29}"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18901548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2112DF-AEA9-46D0-9198-E39315499B29}"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82452440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2112DF-AEA9-46D0-9198-E39315499B29}" type="datetimeFigureOut">
              <a:rPr lang="en-US" smtClean="0"/>
              <a:t>5/15/2018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38917300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5/15/2018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55264812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112DF-AEA9-46D0-9198-E39315499B29}" type="datetimeFigureOut">
              <a:rPr lang="en-US" smtClean="0"/>
              <a:t>5/15/2018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0632481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85835672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28464295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53903751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199833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991078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lvl1pPr>
              <a:defRPr>
                <a:gradFill>
                  <a:gsLst>
                    <a:gs pos="1250">
                      <a:srgbClr val="FFFFFF"/>
                    </a:gs>
                    <a:gs pos="99000">
                      <a:srgbClr val="FFFFFF"/>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11780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71904"/>
      </p:ext>
    </p:extLst>
  </p:cSld>
  <p:clrMapOvr>
    <a:masterClrMapping/>
  </p:clrMapOvr>
  <p:transition spd="slow">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020233200"/>
      </p:ext>
    </p:extLst>
  </p:cSld>
  <p:clrMapOvr>
    <a:masterClrMapping/>
  </p:clrMapOvr>
  <p:transition spd="slow">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0192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2812796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16343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92363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image background">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p:spPr>
        <p:txBody>
          <a:bodyPr vert="horz"/>
          <a:lstStyle>
            <a:lvl1pPr>
              <a:buFontTx/>
              <a:buNone/>
              <a:defRPr sz="1867">
                <a:solidFill>
                  <a:srgbClr val="000000"/>
                </a:solidFill>
                <a:latin typeface="+mn-lt"/>
              </a:defRPr>
            </a:lvl1pPr>
          </a:lstStyle>
          <a:p>
            <a:r>
              <a:rPr lang="en-US"/>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1">
              <a:alpha val="94000"/>
            </a:schemeClr>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867" baseline="0">
                <a:solidFill>
                  <a:schemeClr val="tx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a:t>Click to edit slide content</a:t>
            </a:r>
          </a:p>
        </p:txBody>
      </p:sp>
      <p:sp>
        <p:nvSpPr>
          <p:cNvPr id="3" name="Picture Placeholder 2"/>
          <p:cNvSpPr>
            <a:spLocks noGrp="1"/>
          </p:cNvSpPr>
          <p:nvPr>
            <p:ph type="pic" sz="quarter" idx="17"/>
          </p:nvPr>
        </p:nvSpPr>
        <p:spPr>
          <a:xfrm>
            <a:off x="101600" y="24384"/>
            <a:ext cx="1524000" cy="559816"/>
          </a:xfrm>
        </p:spPr>
        <p:txBody>
          <a:bodyPr/>
          <a:lstStyle/>
          <a:p>
            <a:endParaRPr lang="en-US"/>
          </a:p>
        </p:txBody>
      </p:sp>
    </p:spTree>
    <p:extLst>
      <p:ext uri="{BB962C8B-B14F-4D97-AF65-F5344CB8AC3E}">
        <p14:creationId xmlns:p14="http://schemas.microsoft.com/office/powerpoint/2010/main" val="417183782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color background">
    <p:spTree>
      <p:nvGrpSpPr>
        <p:cNvPr id="1" name=""/>
        <p:cNvGrpSpPr/>
        <p:nvPr/>
      </p:nvGrpSpPr>
      <p:grpSpPr>
        <a:xfrm>
          <a:off x="0" y="0"/>
          <a:ext cx="0" cy="0"/>
          <a:chOff x="0" y="0"/>
          <a:chExt cx="0" cy="0"/>
        </a:xfrm>
      </p:grpSpPr>
      <p:sp>
        <p:nvSpPr>
          <p:cNvPr id="17" name="Title 16"/>
          <p:cNvSpPr>
            <a:spLocks noGrp="1"/>
          </p:cNvSpPr>
          <p:nvPr>
            <p:ph type="title" hasCustomPrompt="1"/>
          </p:nvPr>
        </p:nvSpPr>
        <p:spPr>
          <a:xfrm>
            <a:off x="0" y="1219200"/>
            <a:ext cx="4876800" cy="2438400"/>
          </a:xfrm>
          <a:prstGeom prst="rect">
            <a:avLst/>
          </a:prstGeom>
          <a:solidFill>
            <a:schemeClr val="accent1"/>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accent2">
              <a:alpha val="89000"/>
            </a:schemeClr>
          </a:solidFill>
        </p:spPr>
        <p:txBody>
          <a:bodyPr vert="horz" lIns="182880" tIns="137160">
            <a:normAutofit/>
          </a:bodyPr>
          <a:lstStyle>
            <a:lvl1pPr marL="0" indent="0">
              <a:lnSpc>
                <a:spcPct val="100000"/>
              </a:lnSpc>
              <a:buFontTx/>
              <a:buNone/>
              <a:defRPr sz="1867" baseline="0">
                <a:solidFill>
                  <a:schemeClr val="bg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a:t>Click to edit slide content</a:t>
            </a:r>
          </a:p>
        </p:txBody>
      </p:sp>
      <p:sp>
        <p:nvSpPr>
          <p:cNvPr id="5" name="Picture Placeholder 2"/>
          <p:cNvSpPr>
            <a:spLocks noGrp="1"/>
          </p:cNvSpPr>
          <p:nvPr>
            <p:ph type="pic" sz="quarter" idx="17"/>
          </p:nvPr>
        </p:nvSpPr>
        <p:spPr>
          <a:xfrm>
            <a:off x="101600" y="24384"/>
            <a:ext cx="1524000" cy="559816"/>
          </a:xfrm>
        </p:spPr>
        <p:txBody>
          <a:bodyPr/>
          <a:lstStyle/>
          <a:p>
            <a:endParaRPr lang="en-US"/>
          </a:p>
        </p:txBody>
      </p:sp>
    </p:spTree>
    <p:extLst>
      <p:ext uri="{BB962C8B-B14F-4D97-AF65-F5344CB8AC3E}">
        <p14:creationId xmlns:p14="http://schemas.microsoft.com/office/powerpoint/2010/main" val="43382674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ext content, larg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842C66BA-9684-4EBB-8590-214CD9F28CEB}" type="datetime1">
              <a:rPr lang="en-US"/>
              <a:t>5/15/2018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lstStyle>
            <a:lvl1pPr marL="0" indent="0">
              <a:spcBef>
                <a:spcPts val="400"/>
              </a:spcBef>
              <a:buFontTx/>
              <a:buNone/>
              <a:defRPr sz="4000" baseline="0">
                <a:solidFill>
                  <a:schemeClr val="tx1"/>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3623041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3858605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ext content, larg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472351D8-3534-4183-9294-3361DBF2770E}" type="datetime1">
              <a:rPr lang="en-US"/>
              <a:pPr/>
              <a:t>5/15/2018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tx1"/>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130351309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508C8FE4-FDB2-4EBB-9AAA-620FA7746FED}" type="datetime1">
              <a:rPr lang="en-US"/>
              <a:t>5/15/2018</a:t>
            </a:fld>
            <a:endParaRPr lang="en-US"/>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7" baseline="0">
                <a:solidFill>
                  <a:schemeClr val="tx1"/>
                </a:solidFill>
                <a:latin typeface="+mn-lt"/>
              </a:defRPr>
            </a:lvl1pPr>
          </a:lstStyle>
          <a:p>
            <a:pPr lvl="0"/>
            <a:r>
              <a:rPr lang="en-US"/>
              <a:t>Click to edit slide content</a:t>
            </a:r>
          </a:p>
        </p:txBody>
      </p:sp>
    </p:spTree>
    <p:extLst>
      <p:ext uri="{BB962C8B-B14F-4D97-AF65-F5344CB8AC3E}">
        <p14:creationId xmlns:p14="http://schemas.microsoft.com/office/powerpoint/2010/main" val="275329969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tile text,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667"/>
            </a:lvl1pPr>
          </a:lstStyle>
          <a:p>
            <a:pPr lvl="0"/>
            <a:r>
              <a:rPr lang="en-US"/>
              <a:t>Click to edit slide content</a:t>
            </a:r>
          </a:p>
        </p:txBody>
      </p:sp>
      <p:sp>
        <p:nvSpPr>
          <p:cNvPr id="3" name="Date Placeholder 2"/>
          <p:cNvSpPr>
            <a:spLocks noGrp="1"/>
          </p:cNvSpPr>
          <p:nvPr>
            <p:ph type="dt" sz="half" idx="10"/>
          </p:nvPr>
        </p:nvSpPr>
        <p:spPr/>
        <p:txBody>
          <a:bodyPr/>
          <a:lstStyle>
            <a:lvl1pPr>
              <a:lnSpc>
                <a:spcPct val="120000"/>
              </a:lnSpc>
              <a:defRPr>
                <a:solidFill>
                  <a:schemeClr val="tx1"/>
                </a:solidFill>
              </a:defRPr>
            </a:lvl1pPr>
          </a:lstStyle>
          <a:p>
            <a:fld id="{ACC3B02E-172E-4004-B639-FE5070F3D7E1}" type="datetime1">
              <a:rPr lang="en-US"/>
              <a:t>5/15/2018</a:t>
            </a:fld>
            <a:endParaRPr lang="en-US"/>
          </a:p>
        </p:txBody>
      </p:sp>
      <p:sp>
        <p:nvSpPr>
          <p:cNvPr id="4" name="Slide Number Placeholder 3"/>
          <p:cNvSpPr>
            <a:spLocks noGrp="1"/>
          </p:cNvSpPr>
          <p:nvPr>
            <p:ph type="sldNum" sz="quarter" idx="11"/>
          </p:nvPr>
        </p:nvSpPr>
        <p:spPr/>
        <p:txBody>
          <a:bodyPr/>
          <a:lstStyle>
            <a:lvl1pPr>
              <a:lnSpc>
                <a:spcPct val="120000"/>
              </a:lnSpc>
              <a:defRPr>
                <a:solidFill>
                  <a:schemeClr val="tx1"/>
                </a:solidFill>
              </a:defRPr>
            </a:lvl1pPr>
          </a:lstStyle>
          <a:p>
            <a:fld id="{74A398B2-5A34-1A4A-811E-F4027282568C}" type="slidenum">
              <a:rPr lang="en-US"/>
              <a:pPr/>
              <a:t>‹#›</a:t>
            </a:fld>
            <a:endParaRPr lang="en-US"/>
          </a:p>
        </p:txBody>
      </p:sp>
      <p:sp>
        <p:nvSpPr>
          <p:cNvPr id="12" name="Text Placeholder 11"/>
          <p:cNvSpPr>
            <a:spLocks noGrp="1"/>
          </p:cNvSpPr>
          <p:nvPr>
            <p:ph type="body" sz="quarter" idx="12" hasCustomPrompt="1"/>
          </p:nvPr>
        </p:nvSpPr>
        <p:spPr>
          <a:xfrm>
            <a:off x="2438400" y="1219200"/>
            <a:ext cx="4876800" cy="4875781"/>
          </a:xfrm>
          <a:solidFill>
            <a:schemeClr val="accent2"/>
          </a:solidFill>
        </p:spPr>
        <p:txBody>
          <a:bodyPr>
            <a:noAutofit/>
          </a:bodyPr>
          <a:lstStyle>
            <a:lvl1pPr>
              <a:lnSpc>
                <a:spcPct val="120000"/>
              </a:lnSpc>
              <a:defRPr sz="1867">
                <a:solidFill>
                  <a:schemeClr val="bg1"/>
                </a:solidFill>
              </a:defRPr>
            </a:lvl1pPr>
            <a:lvl2pPr>
              <a:lnSpc>
                <a:spcPct val="120000"/>
              </a:lnSpc>
              <a:defRPr sz="1867">
                <a:solidFill>
                  <a:schemeClr val="bg1"/>
                </a:solidFill>
              </a:defRPr>
            </a:lvl2pPr>
            <a:lvl3pPr>
              <a:lnSpc>
                <a:spcPct val="120000"/>
              </a:lnSpc>
              <a:defRPr sz="1867">
                <a:solidFill>
                  <a:schemeClr val="bg1"/>
                </a:solidFill>
              </a:defRPr>
            </a:lvl3pPr>
            <a:lvl4pPr>
              <a:lnSpc>
                <a:spcPct val="120000"/>
              </a:lnSpc>
              <a:defRPr sz="1867">
                <a:solidFill>
                  <a:schemeClr val="bg1"/>
                </a:solidFill>
              </a:defRPr>
            </a:lvl4pPr>
            <a:lvl5pPr>
              <a:lnSpc>
                <a:spcPct val="120000"/>
              </a:lnSpc>
              <a:defRPr sz="1867">
                <a:solidFill>
                  <a:schemeClr val="bg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1"/>
          <p:cNvSpPr>
            <a:spLocks noGrp="1"/>
          </p:cNvSpPr>
          <p:nvPr>
            <p:ph type="body" sz="quarter" idx="14" hasCustomPrompt="1"/>
          </p:nvPr>
        </p:nvSpPr>
        <p:spPr>
          <a:xfrm>
            <a:off x="7315200" y="1219200"/>
            <a:ext cx="4876800" cy="4875781"/>
          </a:xfrm>
          <a:solidFill>
            <a:schemeClr val="accent1"/>
          </a:solidFill>
        </p:spPr>
        <p:txBody>
          <a:bodyPr>
            <a:noAutofit/>
          </a:bodyPr>
          <a:lstStyle>
            <a:lvl1pPr>
              <a:lnSpc>
                <a:spcPct val="120000"/>
              </a:lnSpc>
              <a:defRPr sz="1867">
                <a:solidFill>
                  <a:schemeClr val="tx1"/>
                </a:solidFill>
              </a:defRPr>
            </a:lvl1pPr>
            <a:lvl2pPr>
              <a:lnSpc>
                <a:spcPct val="120000"/>
              </a:lnSpc>
              <a:defRPr sz="1867">
                <a:solidFill>
                  <a:schemeClr val="tx1"/>
                </a:solidFill>
              </a:defRPr>
            </a:lvl2pPr>
            <a:lvl3pPr>
              <a:lnSpc>
                <a:spcPct val="120000"/>
              </a:lnSpc>
              <a:defRPr sz="1867">
                <a:solidFill>
                  <a:schemeClr val="tx1"/>
                </a:solidFill>
              </a:defRPr>
            </a:lvl3pPr>
            <a:lvl4pPr>
              <a:lnSpc>
                <a:spcPct val="120000"/>
              </a:lnSpc>
              <a:defRPr sz="1867">
                <a:solidFill>
                  <a:schemeClr val="tx1"/>
                </a:solidFill>
              </a:defRPr>
            </a:lvl4pPr>
            <a:lvl5pPr>
              <a:lnSpc>
                <a:spcPct val="120000"/>
              </a:lnSpc>
              <a:defRPr sz="1867">
                <a:solidFill>
                  <a:schemeClr val="tx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52182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divider with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chemeClr val="accent1">
              <a:alpha val="90000"/>
            </a:schemeClr>
          </a:solidFill>
        </p:spPr>
        <p:txBody>
          <a:bodyPr>
            <a:normAutofit/>
          </a:bodyPr>
          <a:lstStyle>
            <a:lvl1pPr>
              <a:lnSpc>
                <a:spcPct val="100000"/>
              </a:lnSpc>
              <a:defRPr sz="4000">
                <a:latin typeface="Segoe UI Light" pitchFamily="34" charset="0"/>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tx1"/>
                </a:solidFill>
              </a:defRPr>
            </a:lvl1pPr>
          </a:lstStyle>
          <a:p>
            <a:fld id="{4B4B4AAB-5440-4A50-83AF-1B64C8A00BEE}" type="datetime1">
              <a:rPr lang="en-US"/>
              <a:t>5/15/2018</a:t>
            </a:fld>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74A398B2-5A34-1A4A-811E-F4027282568C}" type="slidenum">
              <a:rPr lang="en-US"/>
              <a:pPr/>
              <a:t>‹#›</a:t>
            </a:fld>
            <a:endParaRPr lang="en-US"/>
          </a:p>
        </p:txBody>
      </p:sp>
    </p:spTree>
    <p:extLst>
      <p:ext uri="{BB962C8B-B14F-4D97-AF65-F5344CB8AC3E}">
        <p14:creationId xmlns:p14="http://schemas.microsoft.com/office/powerpoint/2010/main" val="35404186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able of Contents white">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a:t>4	Section Title</a:t>
            </a:r>
          </a:p>
        </p:txBody>
      </p:sp>
      <p:sp>
        <p:nvSpPr>
          <p:cNvPr id="5"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tx1"/>
                </a:solidFill>
                <a:latin typeface="+mn-lt"/>
                <a:cs typeface="Segoe UI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solidFill>
                <a:latin typeface="+mn-lt"/>
                <a:cs typeface="Segoe UI Light"/>
              </a:defRPr>
            </a:lvl1pPr>
          </a:lstStyle>
          <a:p>
            <a:fld id="{A1ECD65C-9544-4245-A12D-FFA80AC6675E}" type="datetime1">
              <a:rPr lang="en-US"/>
              <a:pPr/>
              <a:t>5/15/2018</a:t>
            </a:fld>
            <a:endParaRPr lang="en-US"/>
          </a:p>
        </p:txBody>
      </p:sp>
      <p:sp>
        <p:nvSpPr>
          <p:cNvPr id="7"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274996309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able of Contents color">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800"/>
              </a:spcBef>
              <a:buFontTx/>
              <a:buNone/>
              <a:tabLst>
                <a:tab pos="840296" algn="l"/>
              </a:tabLst>
              <a:defRPr sz="2667" baseline="0">
                <a:solidFill>
                  <a:schemeClr val="tx1"/>
                </a:solidFill>
                <a:latin typeface="+mn-lt"/>
                <a:cs typeface="Segoe UI Light"/>
              </a:defRPr>
            </a:lvl1pPr>
            <a:lvl2pPr marL="0" indent="0">
              <a:spcBef>
                <a:spcPts val="800"/>
              </a:spcBef>
              <a:buFontTx/>
              <a:buNone/>
              <a:defRPr sz="4000">
                <a:latin typeface="Segoe Pro Light"/>
                <a:cs typeface="Segoe Pro Light"/>
              </a:defRPr>
            </a:lvl2pPr>
            <a:lvl3pPr marL="0" indent="0">
              <a:spcBef>
                <a:spcPts val="800"/>
              </a:spcBef>
              <a:buFontTx/>
              <a:buNone/>
              <a:defRPr sz="4000">
                <a:latin typeface="Segoe Pro Light"/>
                <a:cs typeface="Segoe Pro Light"/>
              </a:defRPr>
            </a:lvl3pPr>
            <a:lvl4pPr marL="0" indent="0">
              <a:spcBef>
                <a:spcPts val="800"/>
              </a:spcBef>
              <a:buFontTx/>
              <a:buNone/>
              <a:defRPr sz="4000">
                <a:latin typeface="Segoe Pro Light"/>
                <a:cs typeface="Segoe Pro Light"/>
              </a:defRPr>
            </a:lvl4pPr>
            <a:lvl5pPr marL="0" indent="0">
              <a:spcBef>
                <a:spcPts val="800"/>
              </a:spcBef>
              <a:buFontTx/>
              <a:buNone/>
              <a:defRPr sz="4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219200"/>
            <a:ext cx="2438400" cy="4851400"/>
          </a:xfrm>
          <a:prstGeom prst="rect">
            <a:avLst/>
          </a:prstGeom>
          <a:noFill/>
        </p:spPr>
        <p:txBody>
          <a:bodyPr vert="horz"/>
          <a:lstStyle>
            <a:lvl1pPr marL="0" indent="0">
              <a:spcBef>
                <a:spcPts val="800"/>
              </a:spcBef>
              <a:buFontTx/>
              <a:buNone/>
              <a:defRPr sz="1867" baseline="0">
                <a:solidFill>
                  <a:schemeClr val="tx1"/>
                </a:solidFill>
                <a:latin typeface="+mn-lt"/>
                <a:cs typeface="Segoe UI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tint val="75000"/>
                  </a:schemeClr>
                </a:solidFill>
                <a:latin typeface="+mn-lt"/>
                <a:cs typeface="Segoe UI Light"/>
              </a:defRPr>
            </a:lvl1pPr>
          </a:lstStyle>
          <a:p>
            <a:fld id="{8B0D55CE-5BC1-4D8C-B427-C560EB3BEBB5}" type="datetime1">
              <a:rPr lang="en-US"/>
              <a:t>5/15/2018</a:t>
            </a:fld>
            <a:endParaRPr lang="en-US"/>
          </a:p>
        </p:txBody>
      </p:sp>
      <p:sp>
        <p:nvSpPr>
          <p:cNvPr id="5"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100853561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ontact Page">
    <p:spTree>
      <p:nvGrpSpPr>
        <p:cNvPr id="1" name=""/>
        <p:cNvGrpSpPr/>
        <p:nvPr/>
      </p:nvGrpSpPr>
      <p:grpSpPr>
        <a:xfrm>
          <a:off x="0" y="0"/>
          <a:ext cx="0" cy="0"/>
          <a:chOff x="0" y="0"/>
          <a:chExt cx="0" cy="0"/>
        </a:xfrm>
      </p:grpSpPr>
      <p:sp>
        <p:nvSpPr>
          <p:cNvPr id="4" name="Picture Placeholder 3"/>
          <p:cNvSpPr>
            <a:spLocks noGrp="1"/>
          </p:cNvSpPr>
          <p:nvPr>
            <p:ph type="pic" sz="quarter" idx="18"/>
          </p:nvPr>
        </p:nvSpPr>
        <p:spPr>
          <a:xfrm>
            <a:off x="0" y="0"/>
            <a:ext cx="12192000" cy="6858000"/>
          </a:xfrm>
        </p:spPr>
        <p:txBody>
          <a:bodyPr/>
          <a:lstStyle>
            <a:lvl1pPr algn="r">
              <a:defRPr>
                <a:solidFill>
                  <a:schemeClr val="bg1"/>
                </a:solidFill>
              </a:defRPr>
            </a:lvl1pPr>
          </a:lstStyle>
          <a:p>
            <a:endParaRPr lang="en-US"/>
          </a:p>
        </p:txBody>
      </p:sp>
      <p:sp>
        <p:nvSpPr>
          <p:cNvPr id="10" name="Text Placeholder 9"/>
          <p:cNvSpPr>
            <a:spLocks noGrp="1"/>
          </p:cNvSpPr>
          <p:nvPr>
            <p:ph type="body" sz="quarter" idx="12" hasCustomPrompt="1"/>
          </p:nvPr>
        </p:nvSpPr>
        <p:spPr>
          <a:xfrm>
            <a:off x="0" y="1219200"/>
            <a:ext cx="4876800" cy="2438400"/>
          </a:xfrm>
          <a:solidFill>
            <a:schemeClr val="accent1">
              <a:alpha val="90000"/>
            </a:schemeClr>
          </a:solidFill>
        </p:spPr>
        <p:txBody>
          <a:bodyPr>
            <a:noAutofit/>
          </a:bodyPr>
          <a:lstStyle>
            <a:lvl1pPr>
              <a:lnSpc>
                <a:spcPct val="110000"/>
              </a:lnSpc>
              <a:defRPr sz="1867">
                <a:solidFill>
                  <a:schemeClr val="tx1"/>
                </a:solidFill>
                <a:latin typeface="+mn-lt"/>
                <a:cs typeface="Segoe UI Semibold"/>
              </a:defRPr>
            </a:lvl1pPr>
            <a:lvl2pPr>
              <a:lnSpc>
                <a:spcPct val="110000"/>
              </a:lnSpc>
              <a:defRPr sz="1867">
                <a:solidFill>
                  <a:schemeClr val="tx1"/>
                </a:solidFill>
                <a:latin typeface="+mn-lt"/>
                <a:cs typeface="Segoe UI Semibold"/>
              </a:defRPr>
            </a:lvl2pPr>
            <a:lvl3pPr>
              <a:lnSpc>
                <a:spcPct val="110000"/>
              </a:lnSpc>
              <a:defRPr sz="1867">
                <a:solidFill>
                  <a:schemeClr val="tx1"/>
                </a:solidFill>
                <a:latin typeface="+mn-lt"/>
                <a:cs typeface="Segoe UI Semibold"/>
              </a:defRPr>
            </a:lvl3pPr>
            <a:lvl4pPr>
              <a:lnSpc>
                <a:spcPct val="110000"/>
              </a:lnSpc>
              <a:defRPr sz="1867">
                <a:solidFill>
                  <a:schemeClr val="tx1"/>
                </a:solidFill>
                <a:latin typeface="+mn-lt"/>
                <a:cs typeface="Segoe UI Semibold"/>
              </a:defRPr>
            </a:lvl4pPr>
            <a:lvl5pPr>
              <a:lnSpc>
                <a:spcPct val="110000"/>
              </a:lnSpc>
              <a:defRPr sz="1867">
                <a:solidFill>
                  <a:schemeClr val="tx1"/>
                </a:solidFill>
                <a:latin typeface="+mn-lt"/>
                <a:cs typeface="Segoe UI Semibold"/>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p:cNvSpPr>
            <a:spLocks noGrp="1"/>
          </p:cNvSpPr>
          <p:nvPr>
            <p:ph type="pic" sz="quarter" idx="19"/>
          </p:nvPr>
        </p:nvSpPr>
        <p:spPr>
          <a:xfrm>
            <a:off x="101600" y="24384"/>
            <a:ext cx="1524000" cy="559816"/>
          </a:xfrm>
        </p:spPr>
        <p:txBody>
          <a:bodyPr/>
          <a:lstStyle>
            <a:lvl1pPr>
              <a:defRPr>
                <a:solidFill>
                  <a:srgbClr val="000000"/>
                </a:solidFill>
              </a:defRPr>
            </a:lvl1pPr>
          </a:lstStyle>
          <a:p>
            <a:endParaRPr lang="en-US"/>
          </a:p>
        </p:txBody>
      </p:sp>
      <p:sp>
        <p:nvSpPr>
          <p:cNvPr id="6" name="TextBox 5"/>
          <p:cNvSpPr txBox="1"/>
          <p:nvPr userDrawn="1"/>
        </p:nvSpPr>
        <p:spPr>
          <a:xfrm>
            <a:off x="132544" y="5874210"/>
            <a:ext cx="11754657" cy="810478"/>
          </a:xfrm>
          <a:prstGeom prst="rect">
            <a:avLst/>
          </a:prstGeom>
          <a:noFill/>
        </p:spPr>
        <p:txBody>
          <a:bodyPr wrap="square" rtlCol="0">
            <a:spAutoFit/>
          </a:bodyPr>
          <a:lstStyle/>
          <a:p>
            <a:pPr>
              <a:lnSpc>
                <a:spcPts val="1413"/>
              </a:lnSpc>
            </a:pPr>
            <a:r>
              <a:rPr lang="en-US" sz="1067" kern="1200">
                <a:solidFill>
                  <a:schemeClr val="tx1"/>
                </a:solidFill>
                <a:latin typeface="+mn-lt"/>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67">
              <a:solidFill>
                <a:schemeClr val="tx1"/>
              </a:solidFill>
            </a:endParaRPr>
          </a:p>
        </p:txBody>
      </p:sp>
    </p:spTree>
    <p:extLst>
      <p:ext uri="{BB962C8B-B14F-4D97-AF65-F5344CB8AC3E}">
        <p14:creationId xmlns:p14="http://schemas.microsoft.com/office/powerpoint/2010/main" val="149707171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746037"/>
      </p:ext>
    </p:extLst>
  </p:cSld>
  <p:clrMapOvr>
    <a:masterClrMapping/>
  </p:clrMapOvr>
  <p:transition>
    <p:wipe dir="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7" y="436419"/>
            <a:ext cx="11401220" cy="553999"/>
          </a:xfrm>
        </p:spPr>
        <p:txBody>
          <a:bodyPr/>
          <a:lstStyle>
            <a:lvl1pPr algn="l" defTabSz="914236" rtl="0" eaLnBrk="1" latinLnBrk="0" hangingPunct="1">
              <a:lnSpc>
                <a:spcPct val="90000"/>
              </a:lnSpc>
              <a:spcBef>
                <a:spcPct val="0"/>
              </a:spcBef>
              <a:buNone/>
              <a:defRPr lang="en-US" sz="4000"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p>
        </p:txBody>
      </p:sp>
      <p:sp>
        <p:nvSpPr>
          <p:cNvPr id="3" name="Slide Number Placeholder 2"/>
          <p:cNvSpPr>
            <a:spLocks noGrp="1"/>
          </p:cNvSpPr>
          <p:nvPr>
            <p:ph type="sldNum" sz="quarter" idx="10"/>
          </p:nvPr>
        </p:nvSpPr>
        <p:spPr>
          <a:xfrm>
            <a:off x="11769201" y="6458928"/>
            <a:ext cx="398711" cy="365125"/>
          </a:xfrm>
          <a:prstGeom prst="rect">
            <a:avLst/>
          </a:prstGeom>
        </p:spPr>
        <p:txBody>
          <a:bodyPr lIns="76179" tIns="38089" rIns="76179" bIns="38089"/>
          <a:lstStyle/>
          <a:p>
            <a:pPr defTabSz="913672"/>
            <a:fld id="{B60359E2-F1E6-40F3-81C3-5A646FA87138}" type="slidenum">
              <a:rPr lang="en-US" smtClean="0">
                <a:solidFill>
                  <a:srgbClr val="FFFFFF"/>
                </a:solidFill>
              </a:rPr>
              <a:pPr defTabSz="913672"/>
              <a:t>‹#›</a:t>
            </a:fld>
            <a:endParaRPr lang="en-US">
              <a:solidFill>
                <a:srgbClr val="FFFFFF"/>
              </a:solidFill>
            </a:endParaRPr>
          </a:p>
        </p:txBody>
      </p:sp>
      <p:sp>
        <p:nvSpPr>
          <p:cNvPr id="5" name="Footer Placeholder 3"/>
          <p:cNvSpPr>
            <a:spLocks noGrp="1"/>
          </p:cNvSpPr>
          <p:nvPr>
            <p:ph type="ftr" sz="quarter" idx="3"/>
          </p:nvPr>
        </p:nvSpPr>
        <p:spPr>
          <a:xfrm>
            <a:off x="4165870" y="6569278"/>
            <a:ext cx="3860271" cy="253292"/>
          </a:xfrm>
          <a:prstGeom prst="rect">
            <a:avLst/>
          </a:prstGeom>
        </p:spPr>
        <p:txBody>
          <a:bodyPr vert="horz" lIns="76179" tIns="38089" rIns="76179" bIns="38089" rtlCol="0" anchor="ctr"/>
          <a:lstStyle>
            <a:lvl1pPr algn="ctr">
              <a:defRPr sz="1100">
                <a:solidFill>
                  <a:schemeClr val="tx1">
                    <a:tint val="75000"/>
                  </a:schemeClr>
                </a:solidFill>
              </a:defRPr>
            </a:lvl1pPr>
          </a:lstStyle>
          <a:p>
            <a:pPr defTabSz="913672"/>
            <a:r>
              <a:rPr lang="en-US">
                <a:solidFill>
                  <a:srgbClr val="FFFFFF">
                    <a:tint val="75000"/>
                  </a:srgbClr>
                </a:solidFill>
              </a:rPr>
              <a:t>Microsoft Confidential - Signed NDA Required</a:t>
            </a:r>
          </a:p>
        </p:txBody>
      </p:sp>
    </p:spTree>
    <p:extLst>
      <p:ext uri="{BB962C8B-B14F-4D97-AF65-F5344CB8AC3E}">
        <p14:creationId xmlns:p14="http://schemas.microsoft.com/office/powerpoint/2010/main" val="235091632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7531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197440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1752494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9248" y="1447801"/>
            <a:ext cx="11151917"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903941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712589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3035960"/>
          </a:xfrm>
          <a:prstGeom prst="rect">
            <a:avLst/>
          </a:prstGeo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3035960"/>
          </a:xfrm>
          <a:prstGeom prst="rect">
            <a:avLst/>
          </a:prstGeom>
        </p:spPr>
        <p:txBody>
          <a:bodyPr wrap="square">
            <a:spAutoFit/>
          </a:bodyPr>
          <a:lstStyle>
            <a:lvl1pPr marL="281700" indent="-281700">
              <a:spcBef>
                <a:spcPts val="1200"/>
              </a:spcBef>
              <a:buClr>
                <a:schemeClr val="tx1"/>
              </a:buClr>
              <a:buFont typeface="Arial" pitchFamily="34" charset="0"/>
              <a:buChar char="•"/>
              <a:defRPr sz="3529"/>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5659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271105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1" y="7225045"/>
            <a:ext cx="430129" cy="228169"/>
          </a:xfrm>
          <a:prstGeom prst="rect">
            <a:avLst/>
          </a:prstGeom>
        </p:spPr>
        <p:txBody>
          <a:bodyPr lIns="89635" tIns="44816" rIns="89635" bIns="44816"/>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a:solidFill>
                  <a:srgbClr val="FFFFFF"/>
                </a:solidFill>
              </a:rPr>
              <a:t>3</a:t>
            </a:r>
          </a:p>
        </p:txBody>
      </p:sp>
      <p:sp>
        <p:nvSpPr>
          <p:cNvPr id="16" name="Title 1"/>
          <p:cNvSpPr>
            <a:spLocks noGrp="1"/>
          </p:cNvSpPr>
          <p:nvPr>
            <p:ph type="title" hasCustomPrompt="1"/>
          </p:nvPr>
        </p:nvSpPr>
        <p:spPr>
          <a:xfrm>
            <a:off x="266921" y="289511"/>
            <a:ext cx="11655840" cy="809388"/>
          </a:xfrm>
        </p:spPr>
        <p:txBody>
          <a:bodyPr/>
          <a:lstStyle>
            <a:lvl1pPr>
              <a:defRPr>
                <a:solidFill>
                  <a:schemeClr val="bg1">
                    <a:alpha val="99000"/>
                  </a:schemeClr>
                </a:solidFill>
              </a:defRPr>
            </a:lvl1pPr>
          </a:lstStyle>
          <a:p>
            <a:r>
              <a:rPr lang="en-US"/>
              <a:t>Slide title</a:t>
            </a:r>
          </a:p>
        </p:txBody>
      </p:sp>
      <p:sp>
        <p:nvSpPr>
          <p:cNvPr id="17" name="Text Placeholder 4"/>
          <p:cNvSpPr>
            <a:spLocks noGrp="1"/>
          </p:cNvSpPr>
          <p:nvPr>
            <p:ph type="body" sz="quarter" idx="15" hasCustomPrompt="1"/>
          </p:nvPr>
        </p:nvSpPr>
        <p:spPr>
          <a:xfrm>
            <a:off x="266927" y="1008623"/>
            <a:ext cx="11655835" cy="718467"/>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a:t>Secondary title</a:t>
            </a:r>
          </a:p>
        </p:txBody>
      </p:sp>
    </p:spTree>
    <p:extLst>
      <p:ext uri="{BB962C8B-B14F-4D97-AF65-F5344CB8AC3E}">
        <p14:creationId xmlns:p14="http://schemas.microsoft.com/office/powerpoint/2010/main" val="1968583122"/>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Five-tiles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lstStyle>
            <a:lvl1pPr>
              <a:defRPr>
                <a:latin typeface="+mn-lt"/>
              </a:defRPr>
            </a:lvl1pPr>
          </a:lstStyle>
          <a:p>
            <a:pPr lvl="0"/>
            <a:r>
              <a:rPr lang="en-US"/>
              <a:t>Click to edit slide content</a:t>
            </a:r>
          </a:p>
        </p:txBody>
      </p:sp>
      <p:sp>
        <p:nvSpPr>
          <p:cNvPr id="3" name="Date Placeholder 2"/>
          <p:cNvSpPr>
            <a:spLocks noGrp="1"/>
          </p:cNvSpPr>
          <p:nvPr>
            <p:ph type="dt" sz="half" idx="10"/>
          </p:nvPr>
        </p:nvSpPr>
        <p:spPr/>
        <p:txBody>
          <a:bodyPr/>
          <a:lstStyle>
            <a:lvl1pPr>
              <a:defRPr>
                <a:solidFill>
                  <a:schemeClr val="bg1">
                    <a:lumMod val="75000"/>
                    <a:lumOff val="25000"/>
                  </a:schemeClr>
                </a:solidFill>
                <a:latin typeface="+mn-lt"/>
              </a:defRPr>
            </a:lvl1pPr>
          </a:lstStyle>
          <a:p>
            <a:fld id="{44641CE5-313F-464D-B311-4AE8EFC7A795}" type="datetime1">
              <a:rPr lang="en-US"/>
              <a:t>5/15/2018</a:t>
            </a:fld>
            <a:endParaRPr lang="en-US"/>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fld id="{74A398B2-5A34-1A4A-811E-F4027282568C}" type="slidenum">
              <a:rPr lang="en-US"/>
              <a:pPr/>
              <a:t>‹#›</a:t>
            </a:fld>
            <a:endParaRPr lang="en-US"/>
          </a:p>
        </p:txBody>
      </p:sp>
      <p:sp>
        <p:nvSpPr>
          <p:cNvPr id="10" name="Text Placeholder 14"/>
          <p:cNvSpPr>
            <a:spLocks noGrp="1"/>
          </p:cNvSpPr>
          <p:nvPr>
            <p:ph type="body" sz="quarter" idx="12" hasCustomPrompt="1"/>
          </p:nvPr>
        </p:nvSpPr>
        <p:spPr>
          <a:xfrm>
            <a:off x="0" y="3657600"/>
            <a:ext cx="2438400" cy="2438400"/>
          </a:xfrm>
          <a:solidFill>
            <a:schemeClr val="bg2"/>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1" name="Text Placeholder 14"/>
          <p:cNvSpPr>
            <a:spLocks noGrp="1"/>
          </p:cNvSpPr>
          <p:nvPr>
            <p:ph type="body" sz="quarter" idx="13" hasCustomPrompt="1"/>
          </p:nvPr>
        </p:nvSpPr>
        <p:spPr>
          <a:xfrm>
            <a:off x="2438400" y="3657600"/>
            <a:ext cx="2438400" cy="2438400"/>
          </a:xfrm>
          <a:solidFill>
            <a:schemeClr val="accent3"/>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2" name="Text Placeholder 14"/>
          <p:cNvSpPr>
            <a:spLocks noGrp="1"/>
          </p:cNvSpPr>
          <p:nvPr>
            <p:ph type="body" sz="quarter" idx="14" hasCustomPrompt="1"/>
          </p:nvPr>
        </p:nvSpPr>
        <p:spPr>
          <a:xfrm>
            <a:off x="4876800" y="3657600"/>
            <a:ext cx="2438400" cy="2438400"/>
          </a:xfrm>
          <a:solidFill>
            <a:schemeClr val="accent4"/>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3" name="Text Placeholder 14"/>
          <p:cNvSpPr>
            <a:spLocks noGrp="1"/>
          </p:cNvSpPr>
          <p:nvPr>
            <p:ph type="body" sz="quarter" idx="15" hasCustomPrompt="1"/>
          </p:nvPr>
        </p:nvSpPr>
        <p:spPr>
          <a:xfrm>
            <a:off x="7315200" y="3657600"/>
            <a:ext cx="2438400" cy="2438400"/>
          </a:xfrm>
          <a:solidFill>
            <a:schemeClr val="accent5"/>
          </a:solidFill>
        </p:spPr>
        <p:txBody>
          <a:bodyPr/>
          <a:lstStyle>
            <a:lvl1pPr>
              <a:defRPr>
                <a:solidFill>
                  <a:schemeClr val="tx1"/>
                </a:solidFill>
                <a:latin typeface="+mn-lt"/>
              </a:defRPr>
            </a:lvl1pPr>
            <a:lvl2pPr>
              <a:defRPr>
                <a:solidFill>
                  <a:schemeClr val="tx1"/>
                </a:solidFill>
                <a:latin typeface="+mn-lt"/>
              </a:defRPr>
            </a:lvl2pPr>
            <a:lvl3pPr>
              <a:defRPr>
                <a:solidFill>
                  <a:schemeClr val="tx1"/>
                </a:solidFill>
                <a:latin typeface="+mn-lt"/>
              </a:defRPr>
            </a:lvl3pPr>
            <a:lvl4pPr>
              <a:defRPr>
                <a:solidFill>
                  <a:schemeClr val="tx1"/>
                </a:solidFill>
                <a:latin typeface="+mn-lt"/>
              </a:defRPr>
            </a:lvl4pPr>
            <a:lvl5pPr>
              <a:defRPr>
                <a:solidFill>
                  <a:schemeClr val="tx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4"/>
          <p:cNvSpPr>
            <a:spLocks noGrp="1"/>
          </p:cNvSpPr>
          <p:nvPr>
            <p:ph type="body" sz="quarter" idx="16" hasCustomPrompt="1"/>
          </p:nvPr>
        </p:nvSpPr>
        <p:spPr>
          <a:xfrm>
            <a:off x="9753600" y="3657600"/>
            <a:ext cx="2438400" cy="2438400"/>
          </a:xfrm>
          <a:solidFill>
            <a:schemeClr val="accent6"/>
          </a:solidFill>
        </p:spPr>
        <p:txBody>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3477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1" tIns="45711" rIns="45711" bIns="45711" numCol="1" spcCol="0" rtlCol="0" fromWordArt="0" anchor="ctr" anchorCtr="0" forceAA="0" compatLnSpc="1">
            <a:prstTxWarp prst="textNoShape">
              <a:avLst/>
            </a:prstTxWarp>
            <a:noAutofit/>
          </a:bodyPr>
          <a:lstStyle/>
          <a:p>
            <a:pPr algn="ctr" defTabSz="913893" fontAlgn="base">
              <a:spcBef>
                <a:spcPct val="0"/>
              </a:spcBef>
              <a:spcAft>
                <a:spcPct val="0"/>
              </a:spcAft>
            </a:pPr>
            <a:endParaRPr lang="en-US" sz="186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2416"/>
            <a:ext cx="11653521" cy="176086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3986"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528768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7"/>
            <a:ext cx="11151917" cy="60940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50" y="1447801"/>
            <a:ext cx="11151917" cy="20520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563595"/>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1"/>
            <a:ext cx="11151917"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10060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140205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26"/>
            <a:ext cx="5487829" cy="443199"/>
          </a:xfrm>
        </p:spPr>
        <p:txBody>
          <a:bodyPr anchor="b"/>
          <a:lstStyle>
            <a:lvl1pPr marL="0" indent="0">
              <a:lnSpc>
                <a:spcPct val="90000"/>
              </a:lnSpc>
              <a:spcBef>
                <a:spcPts val="0"/>
              </a:spcBef>
              <a:buNone/>
              <a:defRPr sz="3200" b="0">
                <a:latin typeface="Segoe UI Light" pitchFamily="34" charset="0"/>
              </a:defRPr>
            </a:lvl1pPr>
            <a:lvl2pPr marL="456794" indent="0">
              <a:buNone/>
              <a:defRPr sz="2000" b="1"/>
            </a:lvl2pPr>
            <a:lvl3pPr marL="913618" indent="0">
              <a:buNone/>
              <a:defRPr sz="1900" b="1"/>
            </a:lvl3pPr>
            <a:lvl4pPr marL="1370422" indent="0">
              <a:buNone/>
              <a:defRPr sz="1600" b="1"/>
            </a:lvl4pPr>
            <a:lvl5pPr marL="1827237" indent="0">
              <a:buNone/>
              <a:defRPr sz="1600" b="1"/>
            </a:lvl5pPr>
            <a:lvl6pPr marL="2284031" indent="0">
              <a:buNone/>
              <a:defRPr sz="1600" b="1"/>
            </a:lvl6pPr>
            <a:lvl7pPr marL="2740850" indent="0">
              <a:buNone/>
              <a:defRPr sz="1600" b="1"/>
            </a:lvl7pPr>
            <a:lvl8pPr marL="3197659" indent="0">
              <a:buNone/>
              <a:defRPr sz="1600" b="1"/>
            </a:lvl8pPr>
            <a:lvl9pPr marL="3654471"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2909" indent="-402909">
              <a:buSzPct val="80000"/>
              <a:buFont typeface="Arial" pitchFamily="34" charset="0"/>
              <a:buChar char="•"/>
              <a:defRPr sz="2800"/>
            </a:lvl1pPr>
            <a:lvl2pPr marL="743913" indent="-322001">
              <a:buSzPct val="80000"/>
              <a:buFont typeface="Arial" pitchFamily="34" charset="0"/>
              <a:buChar char="•"/>
              <a:defRPr sz="2800"/>
            </a:lvl2pPr>
            <a:lvl3pPr marL="1026277" indent="-282341" defTabSz="1029437">
              <a:buSzPct val="80000"/>
              <a:buFont typeface="Arial" pitchFamily="34" charset="0"/>
              <a:buChar char="•"/>
              <a:defRPr sz="2400"/>
            </a:lvl3pPr>
            <a:lvl4pPr marL="1316542" indent="-287103">
              <a:buSzPct val="80000"/>
              <a:buFont typeface="Arial" pitchFamily="34" charset="0"/>
              <a:buChar char="•"/>
              <a:defRPr sz="2000"/>
            </a:lvl4pPr>
            <a:lvl5pPr marL="1540208" indent="-223656">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26"/>
            <a:ext cx="5487829" cy="443199"/>
          </a:xfrm>
        </p:spPr>
        <p:txBody>
          <a:bodyPr anchor="b"/>
          <a:lstStyle>
            <a:lvl1pPr marL="0" indent="0">
              <a:lnSpc>
                <a:spcPct val="90000"/>
              </a:lnSpc>
              <a:spcBef>
                <a:spcPts val="0"/>
              </a:spcBef>
              <a:buNone/>
              <a:defRPr sz="3200" b="0">
                <a:latin typeface="Segoe UI Light" pitchFamily="34" charset="0"/>
              </a:defRPr>
            </a:lvl1pPr>
            <a:lvl2pPr marL="456794" indent="0">
              <a:buNone/>
              <a:defRPr sz="2000" b="1"/>
            </a:lvl2pPr>
            <a:lvl3pPr marL="913618" indent="0">
              <a:buNone/>
              <a:defRPr sz="1900" b="1"/>
            </a:lvl3pPr>
            <a:lvl4pPr marL="1370422" indent="0">
              <a:buNone/>
              <a:defRPr sz="1600" b="1"/>
            </a:lvl4pPr>
            <a:lvl5pPr marL="1827237" indent="0">
              <a:buNone/>
              <a:defRPr sz="1600" b="1"/>
            </a:lvl5pPr>
            <a:lvl6pPr marL="2284031" indent="0">
              <a:buNone/>
              <a:defRPr sz="1600" b="1"/>
            </a:lvl6pPr>
            <a:lvl7pPr marL="2740850" indent="0">
              <a:buNone/>
              <a:defRPr sz="1600" b="1"/>
            </a:lvl7pPr>
            <a:lvl8pPr marL="3197659" indent="0">
              <a:buNone/>
              <a:defRPr sz="1600" b="1"/>
            </a:lvl8pPr>
            <a:lvl9pPr marL="365447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085" indent="-296085">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1pPr>
            <a:lvl2pPr marL="456810" indent="-456810">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2pPr>
            <a:lvl3pPr marL="764549" indent="-342625">
              <a:buSzPct val="80000"/>
              <a:buFont typeface="Arial" pitchFamily="34" charset="0"/>
              <a:buChar char="•"/>
              <a:defRPr lang="en-US" sz="2400" kern="1200" dirty="0">
                <a:gradFill>
                  <a:gsLst>
                    <a:gs pos="0">
                      <a:srgbClr val="595959"/>
                    </a:gs>
                    <a:gs pos="86000">
                      <a:srgbClr val="595959"/>
                    </a:gs>
                  </a:gsLst>
                  <a:lin ang="5400000" scaled="0"/>
                </a:gradFill>
                <a:latin typeface="+mn-lt"/>
                <a:ea typeface="+mn-ea"/>
                <a:cs typeface="+mn-cs"/>
              </a:defRPr>
            </a:lvl3pPr>
            <a:lvl4pPr marL="1372064" indent="-34262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4pPr>
            <a:lvl5pPr marL="1086549" indent="-34262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64" indent="-342625">
              <a:defRPr sz="1600"/>
            </a:lvl6pPr>
            <a:lvl7pPr marL="1602069" indent="-285516">
              <a:defRPr sz="1600"/>
            </a:lvl7pPr>
            <a:lvl8pPr>
              <a:defRPr sz="1600"/>
            </a:lvl8pPr>
            <a:lvl9pPr>
              <a:defRPr sz="1600"/>
            </a:lvl9pPr>
          </a:lstStyle>
          <a:p>
            <a:pPr marL="402909" lvl="0" indent="-402909" algn="l" defTabSz="913618" rtl="0" eaLnBrk="1" latinLnBrk="0" hangingPunct="1">
              <a:lnSpc>
                <a:spcPct val="90000"/>
              </a:lnSpc>
              <a:spcBef>
                <a:spcPct val="20000"/>
              </a:spcBef>
              <a:buSzPct val="80000"/>
            </a:pPr>
            <a:r>
              <a:rPr lang="en-US"/>
              <a:t>Click to edit Master text styles</a:t>
            </a:r>
          </a:p>
          <a:p>
            <a:pPr marL="402909" lvl="1" indent="-402909" algn="l" defTabSz="913618" rtl="0" eaLnBrk="1" latinLnBrk="0" hangingPunct="1">
              <a:lnSpc>
                <a:spcPct val="90000"/>
              </a:lnSpc>
              <a:spcBef>
                <a:spcPct val="20000"/>
              </a:spcBef>
              <a:buSzPct val="80000"/>
            </a:pPr>
            <a:r>
              <a:rPr lang="en-US"/>
              <a:t>Second level</a:t>
            </a:r>
          </a:p>
          <a:p>
            <a:pPr marL="402909" lvl="2" indent="-402909" algn="l" defTabSz="913618" rtl="0" eaLnBrk="1" latinLnBrk="0" hangingPunct="1">
              <a:lnSpc>
                <a:spcPct val="90000"/>
              </a:lnSpc>
              <a:spcBef>
                <a:spcPct val="20000"/>
              </a:spcBef>
              <a:buSzPct val="80000"/>
            </a:pPr>
            <a:r>
              <a:rPr lang="en-US"/>
              <a:t>Third level</a:t>
            </a:r>
          </a:p>
          <a:p>
            <a:pPr marL="402909" lvl="3" indent="-402909" algn="l" defTabSz="913618" rtl="0" eaLnBrk="1" latinLnBrk="0" hangingPunct="1">
              <a:lnSpc>
                <a:spcPct val="90000"/>
              </a:lnSpc>
              <a:spcBef>
                <a:spcPct val="20000"/>
              </a:spcBef>
              <a:buSzPct val="80000"/>
            </a:pPr>
            <a:r>
              <a:rPr lang="en-US"/>
              <a:t>Fourth level</a:t>
            </a:r>
          </a:p>
          <a:p>
            <a:pPr marL="402909" lvl="4" indent="-402909" algn="l" defTabSz="913618" rtl="0" eaLnBrk="1" latinLnBrk="0" hangingPunct="1">
              <a:lnSpc>
                <a:spcPct val="90000"/>
              </a:lnSpc>
              <a:spcBef>
                <a:spcPct val="20000"/>
              </a:spcBef>
              <a:buSzPct val="80000"/>
            </a:pPr>
            <a:r>
              <a:rPr lang="en-US"/>
              <a:t>Fifth level</a:t>
            </a:r>
          </a:p>
        </p:txBody>
      </p:sp>
    </p:spTree>
    <p:extLst>
      <p:ext uri="{BB962C8B-B14F-4D97-AF65-F5344CB8AC3E}">
        <p14:creationId xmlns:p14="http://schemas.microsoft.com/office/powerpoint/2010/main" val="3946649506"/>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0"/>
            <a:ext cx="5487829" cy="2443747"/>
          </a:xfrm>
        </p:spPr>
        <p:txBody>
          <a:bodyPr/>
          <a:lstStyle>
            <a:lvl1pPr marL="341038" indent="-341038">
              <a:lnSpc>
                <a:spcPct val="90000"/>
              </a:lnSpc>
              <a:buSzPct val="80000"/>
              <a:buFont typeface="Arial" pitchFamily="34" charset="0"/>
              <a:buChar char="•"/>
              <a:defRPr sz="3200"/>
            </a:lvl1pPr>
            <a:lvl2pPr marL="626552" indent="-285516">
              <a:lnSpc>
                <a:spcPct val="90000"/>
              </a:lnSpc>
              <a:buSzPct val="80000"/>
              <a:buFont typeface="Arial" pitchFamily="34" charset="0"/>
              <a:buChar char="•"/>
              <a:defRPr sz="2800"/>
            </a:lvl2pPr>
            <a:lvl3pPr marL="913654" indent="-287103">
              <a:lnSpc>
                <a:spcPct val="90000"/>
              </a:lnSpc>
              <a:buSzPct val="80000"/>
              <a:buFont typeface="Arial" pitchFamily="34" charset="0"/>
              <a:buChar char="•"/>
              <a:defRPr sz="2400"/>
            </a:lvl3pPr>
            <a:lvl4pPr marL="1711505" indent="-225241">
              <a:lnSpc>
                <a:spcPct val="90000"/>
              </a:lnSpc>
              <a:buSzPct val="80000"/>
              <a:buFont typeface="Arial" pitchFamily="34" charset="0"/>
              <a:buChar char="•"/>
              <a:defRPr sz="2000"/>
            </a:lvl4pPr>
            <a:lvl5pPr marL="1943098" indent="-231580">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0"/>
            <a:ext cx="5487829" cy="2443747"/>
          </a:xfrm>
        </p:spPr>
        <p:txBody>
          <a:bodyPr/>
          <a:lstStyle>
            <a:lvl1pPr marL="456810" indent="-456810">
              <a:lnSpc>
                <a:spcPct val="90000"/>
              </a:lnSpc>
              <a:buSzPct val="80000"/>
              <a:buFont typeface="Arial" pitchFamily="34" charset="0"/>
              <a:buChar char="•"/>
              <a:defRPr lang="en-US" sz="3200" kern="1200" dirty="0">
                <a:gradFill>
                  <a:gsLst>
                    <a:gs pos="0">
                      <a:srgbClr val="595959"/>
                    </a:gs>
                    <a:gs pos="86000">
                      <a:srgbClr val="595959"/>
                    </a:gs>
                  </a:gsLst>
                  <a:lin ang="5400000" scaled="0"/>
                </a:gradFill>
                <a:latin typeface="+mn-lt"/>
                <a:ea typeface="+mn-ea"/>
                <a:cs typeface="+mn-cs"/>
              </a:defRPr>
            </a:lvl1pPr>
            <a:lvl2pPr marL="797860" indent="-456810">
              <a:lnSpc>
                <a:spcPct val="90000"/>
              </a:lnSpc>
              <a:buSzPct val="80000"/>
              <a:buFont typeface="Arial" pitchFamily="34" charset="0"/>
              <a:buChar char="•"/>
              <a:defRPr lang="en-US" sz="2800" kern="1200" dirty="0">
                <a:gradFill>
                  <a:gsLst>
                    <a:gs pos="0">
                      <a:srgbClr val="595959"/>
                    </a:gs>
                    <a:gs pos="86000">
                      <a:srgbClr val="595959"/>
                    </a:gs>
                  </a:gsLst>
                  <a:lin ang="5400000" scaled="0"/>
                </a:gradFill>
                <a:latin typeface="+mn-lt"/>
                <a:ea typeface="+mn-ea"/>
                <a:cs typeface="+mn-cs"/>
              </a:defRPr>
            </a:lvl2pPr>
            <a:lvl3pPr marL="969177" indent="-342625">
              <a:lnSpc>
                <a:spcPct val="90000"/>
              </a:lnSpc>
              <a:buSzPct val="80000"/>
              <a:buFont typeface="Arial" pitchFamily="34" charset="0"/>
              <a:buChar char="•"/>
              <a:defRPr lang="en-US" sz="2400" kern="1200" dirty="0">
                <a:gradFill>
                  <a:gsLst>
                    <a:gs pos="0">
                      <a:srgbClr val="595959"/>
                    </a:gs>
                    <a:gs pos="86000">
                      <a:srgbClr val="595959"/>
                    </a:gs>
                  </a:gsLst>
                  <a:lin ang="5400000" scaled="0"/>
                </a:gradFill>
                <a:latin typeface="+mn-lt"/>
                <a:ea typeface="+mn-ea"/>
                <a:cs typeface="+mn-cs"/>
              </a:defRPr>
            </a:lvl3pPr>
            <a:lvl4pPr marL="1828898" indent="-34262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4pPr>
            <a:lvl5pPr marL="2054135" indent="-34262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38" lvl="0" indent="-341038" algn="l" defTabSz="913618" rtl="0" eaLnBrk="1" latinLnBrk="0" hangingPunct="1">
              <a:lnSpc>
                <a:spcPct val="90000"/>
              </a:lnSpc>
              <a:spcBef>
                <a:spcPct val="20000"/>
              </a:spcBef>
              <a:buSzPct val="80000"/>
              <a:buFont typeface="Arial" pitchFamily="34" charset="0"/>
              <a:buChar char="•"/>
            </a:pPr>
            <a:r>
              <a:rPr lang="en-US"/>
              <a:t>Click to edit Master text styles</a:t>
            </a:r>
          </a:p>
          <a:p>
            <a:pPr marL="341038" lvl="1" indent="-341038" algn="l" defTabSz="913618" rtl="0" eaLnBrk="1" latinLnBrk="0" hangingPunct="1">
              <a:lnSpc>
                <a:spcPct val="90000"/>
              </a:lnSpc>
              <a:spcBef>
                <a:spcPct val="20000"/>
              </a:spcBef>
              <a:buSzPct val="80000"/>
              <a:buFont typeface="Arial" pitchFamily="34" charset="0"/>
              <a:buChar char="•"/>
            </a:pPr>
            <a:r>
              <a:rPr lang="en-US"/>
              <a:t>Second level</a:t>
            </a:r>
          </a:p>
          <a:p>
            <a:pPr marL="341038" lvl="2" indent="-341038" algn="l" defTabSz="913618" rtl="0" eaLnBrk="1" latinLnBrk="0" hangingPunct="1">
              <a:lnSpc>
                <a:spcPct val="90000"/>
              </a:lnSpc>
              <a:spcBef>
                <a:spcPct val="20000"/>
              </a:spcBef>
              <a:buSzPct val="80000"/>
              <a:buFont typeface="Arial" pitchFamily="34" charset="0"/>
              <a:buChar char="•"/>
            </a:pPr>
            <a:r>
              <a:rPr lang="en-US"/>
              <a:t>Third level</a:t>
            </a:r>
          </a:p>
          <a:p>
            <a:pPr marL="341038" lvl="3" indent="-341038" algn="l" defTabSz="913618" rtl="0" eaLnBrk="1" latinLnBrk="0" hangingPunct="1">
              <a:lnSpc>
                <a:spcPct val="90000"/>
              </a:lnSpc>
              <a:spcBef>
                <a:spcPct val="20000"/>
              </a:spcBef>
              <a:buSzPct val="80000"/>
              <a:buFont typeface="Arial" pitchFamily="34" charset="0"/>
              <a:buChar char="•"/>
            </a:pPr>
            <a:r>
              <a:rPr lang="en-US"/>
              <a:t>Fourth level</a:t>
            </a:r>
          </a:p>
          <a:p>
            <a:pPr marL="341038" lvl="4" indent="-341038" algn="l" defTabSz="913618" rtl="0" eaLnBrk="1" latinLnBrk="0" hangingPunct="1">
              <a:lnSpc>
                <a:spcPct val="90000"/>
              </a:lnSpc>
              <a:spcBef>
                <a:spcPct val="20000"/>
              </a:spcBef>
              <a:buSzPct val="80000"/>
              <a:buFont typeface="Arial" pitchFamily="34" charset="0"/>
              <a:buChar char="•"/>
            </a:pPr>
            <a:r>
              <a:rPr lang="en-US"/>
              <a:t>Fifth level</a:t>
            </a:r>
          </a:p>
        </p:txBody>
      </p:sp>
    </p:spTree>
    <p:extLst>
      <p:ext uri="{BB962C8B-B14F-4D97-AF65-F5344CB8AC3E}">
        <p14:creationId xmlns:p14="http://schemas.microsoft.com/office/powerpoint/2010/main" val="747744339"/>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8950481"/>
      </p:ext>
    </p:extLst>
  </p:cSld>
  <p:clrMapOvr>
    <a:masterClrMapping/>
  </p:clrMapOvr>
  <p:transition spd="slow">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399247112"/>
      </p:ext>
    </p:extLst>
  </p:cSld>
  <p:clrMapOvr>
    <a:masterClrMapping/>
  </p:clrMapOvr>
  <p:transition spd="slow">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606176" y="3602037"/>
            <a:ext cx="11034445" cy="1655763"/>
          </a:xfrm>
        </p:spPr>
        <p:txBody>
          <a:bodyPr>
            <a:normAutofit/>
          </a:bodyPr>
          <a:lstStyle>
            <a:lvl1pPr marL="0" indent="0" algn="l">
              <a:buNone/>
              <a:defRPr sz="3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96932097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3"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a:pPr/>
              <a:t>‹#›</a:t>
            </a:fld>
            <a:endParaRPr lang="en-US"/>
          </a:p>
        </p:txBody>
      </p:sp>
      <p:sp>
        <p:nvSpPr>
          <p:cNvPr id="5" name="Text Placeholder 4"/>
          <p:cNvSpPr>
            <a:spLocks noGrp="1"/>
          </p:cNvSpPr>
          <p:nvPr>
            <p:ph type="body" sz="quarter" idx="13" hasCustomPrompt="1"/>
          </p:nvPr>
        </p:nvSpPr>
        <p:spPr>
          <a:xfrm>
            <a:off x="560388" y="1534098"/>
            <a:ext cx="11080749" cy="437593"/>
          </a:xfrm>
        </p:spPr>
        <p:txBody>
          <a:bodyPr>
            <a:normAutofit/>
          </a:bodyPr>
          <a:lstStyle>
            <a:lvl1pPr marL="0" indent="0">
              <a:buFontTx/>
              <a:buNone/>
              <a:defRPr sz="2000" cap="all" baseline="0"/>
            </a:lvl1pPr>
            <a:lvl5pPr>
              <a:defRPr/>
            </a:lvl5pPr>
          </a:lstStyle>
          <a:p>
            <a:pPr lvl="0"/>
            <a:r>
              <a:rPr lang="en-US"/>
              <a:t>Secondary refining headline</a:t>
            </a:r>
          </a:p>
        </p:txBody>
      </p:sp>
    </p:spTree>
    <p:extLst>
      <p:ext uri="{BB962C8B-B14F-4D97-AF65-F5344CB8AC3E}">
        <p14:creationId xmlns:p14="http://schemas.microsoft.com/office/powerpoint/2010/main" val="45607475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94505"/>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45279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96354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96354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011896"/>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22631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z="1200">
                <a:solidFill>
                  <a:schemeClr val="bg1"/>
                </a:solidFill>
              </a:defRPr>
            </a:lvl1pPr>
          </a:lstStyle>
          <a:p>
            <a:r>
              <a:rPr lang="en-US">
                <a:gradFill>
                  <a:gsLst>
                    <a:gs pos="0">
                      <a:schemeClr val="accent3"/>
                    </a:gs>
                    <a:gs pos="86000">
                      <a:schemeClr val="accent3"/>
                    </a:gs>
                  </a:gsLst>
                  <a:lin ang="5400000" scaled="0"/>
                </a:gradFill>
              </a:rPr>
              <a:t>© 2014 Microsoft Corporation </a:t>
            </a:r>
            <a:fld id="{0D099E2A-118A-4377-8F98-2DF40BCBA9FE}" type="slidenum">
              <a:rPr lang="en-US"/>
              <a:pPr/>
              <a:t>‹#›</a:t>
            </a:fld>
            <a:endParaRPr lang="en-US"/>
          </a:p>
        </p:txBody>
      </p:sp>
    </p:spTree>
    <p:extLst>
      <p:ext uri="{BB962C8B-B14F-4D97-AF65-F5344CB8AC3E}">
        <p14:creationId xmlns:p14="http://schemas.microsoft.com/office/powerpoint/2010/main" val="47382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7"/>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39"/>
            <a:ext cx="10757097" cy="1865303"/>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165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4"/>
            <a:ext cx="11653835" cy="896517"/>
          </a:xfrm>
        </p:spPr>
        <p:txBody>
          <a:bodyPr/>
          <a:lstStyle>
            <a:lvl1pPr>
              <a:defRPr sz="5687">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39"/>
            <a:ext cx="10757097"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36940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832883"/>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562003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091864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657794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81791356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67803684"/>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5/15/2018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516167179"/>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5/15/2018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0007631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5/15/2018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9065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55" tIns="393155" rIns="146290" bIns="91432"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55" bIns="393155"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5125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29265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5/15/2018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96666683"/>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69399"/>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6428286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36519838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2360708215"/>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22659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583818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9611751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313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5097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02546777"/>
      </p:ext>
    </p:extLst>
  </p:cSld>
  <p:clrMapOvr>
    <a:overrideClrMapping bg1="dk1" tx1="lt1" bg2="dk2" tx2="lt2" accent1="accent1" accent2="accent2" accent3="accent3" accent4="accent4" accent5="accent5" accent6="accent6" hlink="hlink" folHlink="folHlink"/>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23131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348977874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4224911008"/>
      </p:ext>
    </p:extLst>
  </p:cSld>
  <p:clrMapOvr>
    <a:overrideClrMapping bg1="lt1" tx1="dk1" bg2="lt2" tx2="dk2" accent1="accent1" accent2="accent2" accent3="accent3" accent4="accent4" accent5="accent5" accent6="accent6" hlink="hlink" folHlink="folHlink"/>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5/15/2018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5/15/2018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5/15/2018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5/15/2018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5/15/2018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5/15/2018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349682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5/15/2018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5/15/2018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5/15/2018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5/15/2018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5/15/2018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4191579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1512495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644012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7465710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5180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0506424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9677645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067316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35512932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883348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966247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0948123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27086052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18458645"/>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147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5/15/2018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76420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5733206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5/15/2018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8735843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5/15/2018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4051235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5/15/2018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6834865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5/15/2018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0864153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5/15/2018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3091598"/>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5/15/2018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908843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5/15/2018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32851349"/>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5/15/2018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003310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5/15/2018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145713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5/15/2018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442190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2879101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5/15/2018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3401532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690566253"/>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4147663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717274627"/>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73758910"/>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5/15/2018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693300875"/>
      </p:ext>
    </p:extLst>
  </p:cSld>
  <p:clrMapOvr>
    <a:overrideClrMapping bg1="lt1" tx1="dk1" bg2="lt2" tx2="dk2" accent1="accent1" accent2="accent2" accent3="accent3" accent4="accent4" accent5="accent5" accent6="accent6" hlink="hlink" folHlink="folHlink"/>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664922"/>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92665972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68078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898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6177608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44891741"/>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5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073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8702371"/>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9799769"/>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0448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613879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4334278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2716981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393674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6454734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01559483"/>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64063903"/>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6545103"/>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5475287"/>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71717850"/>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8896089"/>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490170"/>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49675152"/>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4209690"/>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8237919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72544769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372670"/>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83021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398667"/>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86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263678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5/15/2018</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567086348"/>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313603462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040879"/>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068423191"/>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700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71133869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887896624"/>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574673936"/>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88462747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22321145"/>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995844"/>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400519167"/>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86160402"/>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3483022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204137699"/>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718417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05047999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9064819"/>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8619999"/>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9301422"/>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973847993"/>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626237"/>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35064561"/>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179171470"/>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3429482"/>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619503797"/>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83632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33457508"/>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62468212"/>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605173541"/>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6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426310675"/>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5374459"/>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3037359"/>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267193754"/>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3952433"/>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4407414"/>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0879871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4924566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9877705"/>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2364590594"/>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445738"/>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13856042"/>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86066" cy="102170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88"/>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88"/>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88"/>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2"/>
            <a:ext cx="5533410"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88"/>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70"/>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6"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1020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grpSp>
        <p:nvGrpSpPr>
          <p:cNvPr id="12" name="Group 11"/>
          <p:cNvGrpSpPr/>
          <p:nvPr userDrawn="1"/>
        </p:nvGrpSpPr>
        <p:grpSpPr>
          <a:xfrm>
            <a:off x="7342826"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2"/>
            <a:ext cx="11045195"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70"/>
            <a:ext cx="2531861"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47197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288"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7" name="Text Placeholder 16"/>
          <p:cNvSpPr>
            <a:spLocks noGrp="1"/>
          </p:cNvSpPr>
          <p:nvPr>
            <p:ph type="body" sz="quarter" idx="13" hasCustomPrompt="1"/>
          </p:nvPr>
        </p:nvSpPr>
        <p:spPr>
          <a:xfrm>
            <a:off x="8339677" y="288559"/>
            <a:ext cx="3585699" cy="566822"/>
          </a:xfrm>
        </p:spPr>
        <p:txBody>
          <a:bodyPr lIns="182880" tIns="146304" rIns="182880" bIns="146304"/>
          <a:lstStyle>
            <a:lvl1pPr marL="0" indent="0" algn="r">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Session Code</a:t>
            </a:r>
          </a:p>
        </p:txBody>
      </p:sp>
      <p:sp>
        <p:nvSpPr>
          <p:cNvPr id="8" name="Text Placeholder 16"/>
          <p:cNvSpPr>
            <a:spLocks noGrp="1"/>
          </p:cNvSpPr>
          <p:nvPr>
            <p:ph type="body" sz="quarter" idx="14" hasCustomPrompt="1"/>
          </p:nvPr>
        </p:nvSpPr>
        <p:spPr>
          <a:xfrm>
            <a:off x="269303" y="5997273"/>
            <a:ext cx="3585699" cy="566822"/>
          </a:xfrm>
        </p:spPr>
        <p:txBody>
          <a:bodyPr lIns="182880" tIns="146304" rIns="182880" bIns="146304" anchor="b"/>
          <a:lstStyle>
            <a:lvl1pPr marL="0" indent="0" algn="l">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Yammer hashtag</a:t>
            </a:r>
          </a:p>
        </p:txBody>
      </p:sp>
    </p:spTree>
    <p:extLst>
      <p:ext uri="{BB962C8B-B14F-4D97-AF65-F5344CB8AC3E}">
        <p14:creationId xmlns:p14="http://schemas.microsoft.com/office/powerpoint/2010/main" val="332582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9"/>
          </a:xfrm>
        </p:spPr>
        <p:txBody>
          <a:bodyPr>
            <a:spAutoFit/>
          </a:bodyPr>
          <a:lstStyle>
            <a:lvl1pPr marL="0" indent="0">
              <a:buNone/>
              <a:defRPr/>
            </a:lvl1pPr>
            <a:lvl2pPr marL="223851" indent="0">
              <a:buNone/>
              <a:defRPr/>
            </a:lvl2pPr>
            <a:lvl3pPr marL="447700" indent="0">
              <a:buNone/>
              <a:defRPr/>
            </a:lvl3pPr>
            <a:lvl4pPr marL="671551" indent="0">
              <a:buNone/>
              <a:defRPr/>
            </a:lvl4pPr>
            <a:lvl5pPr marL="895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5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8" cy="22637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3563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199"/>
              </a:spcBef>
              <a:buClr>
                <a:schemeClr val="tx1"/>
              </a:buClr>
              <a:buFont typeface="Wingdings" panose="05000000000000000000" pitchFamily="2" charset="2"/>
              <a:buNone/>
              <a:defRPr sz="2938" b="0">
                <a:latin typeface="+mn-lt"/>
              </a:defRPr>
            </a:lvl1pPr>
            <a:lvl2pPr marL="250277" indent="0">
              <a:buFont typeface="Wingdings" panose="05000000000000000000" pitchFamily="2" charset="2"/>
              <a:buNone/>
              <a:defRPr sz="2350" b="0"/>
            </a:lvl2pPr>
            <a:lvl3pPr marL="441482" indent="0">
              <a:buFont typeface="Wingdings" panose="05000000000000000000" pitchFamily="2" charset="2"/>
              <a:buNone/>
              <a:tabLst/>
              <a:defRPr sz="2155" b="0"/>
            </a:lvl3pPr>
            <a:lvl4pPr marL="638905" indent="0">
              <a:buFont typeface="Wingdings" panose="05000000000000000000" pitchFamily="2" charset="2"/>
              <a:buNone/>
              <a:defRPr sz="2155" b="0"/>
            </a:lvl4pPr>
            <a:lvl5pPr marL="836329" indent="0">
              <a:buFont typeface="Wingdings" panose="05000000000000000000" pitchFamily="2" charset="2"/>
              <a:buNone/>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0" indent="0">
              <a:spcBef>
                <a:spcPts val="1199"/>
              </a:spcBef>
              <a:buClr>
                <a:schemeClr val="tx1"/>
              </a:buClr>
              <a:buFont typeface="Arial" panose="020B0604020202020204" pitchFamily="34" charset="0"/>
              <a:buNone/>
              <a:defRPr lang="en-US" sz="2938" b="0" kern="1200" spc="0" baseline="0" dirty="0">
                <a:gradFill>
                  <a:gsLst>
                    <a:gs pos="1250">
                      <a:schemeClr val="tx1"/>
                    </a:gs>
                    <a:gs pos="100000">
                      <a:schemeClr val="tx1"/>
                    </a:gs>
                  </a:gsLst>
                  <a:lin ang="5400000" scaled="0"/>
                </a:gradFill>
                <a:latin typeface="+mn-lt"/>
                <a:ea typeface="+mn-ea"/>
                <a:cs typeface="+mn-cs"/>
              </a:defRPr>
            </a:lvl1pPr>
            <a:lvl2pPr marL="250277" indent="0">
              <a:buFont typeface="Arial" panose="020B0604020202020204" pitchFamily="34" charset="0"/>
              <a:buNone/>
              <a:defRPr lang="en-US" sz="2350" b="0" kern="1200" spc="0" baseline="0" dirty="0">
                <a:gradFill>
                  <a:gsLst>
                    <a:gs pos="1250">
                      <a:schemeClr val="tx1"/>
                    </a:gs>
                    <a:gs pos="100000">
                      <a:schemeClr val="tx1"/>
                    </a:gs>
                  </a:gsLst>
                  <a:lin ang="5400000" scaled="0"/>
                </a:gradFill>
                <a:latin typeface="+mn-lt"/>
                <a:ea typeface="+mn-ea"/>
                <a:cs typeface="+mn-cs"/>
              </a:defRPr>
            </a:lvl2pPr>
            <a:lvl3pPr marL="441482"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3pPr>
            <a:lvl4pPr marL="63890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6329"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503662" marR="0" lvl="0" indent="-503662" algn="l" defTabSz="913361" rtl="0" eaLnBrk="1" fontAlgn="auto" latinLnBrk="0" hangingPunct="1">
              <a:lnSpc>
                <a:spcPct val="90000"/>
              </a:lnSpc>
              <a:spcBef>
                <a:spcPts val="1199"/>
              </a:spcBef>
              <a:spcAft>
                <a:spcPts val="0"/>
              </a:spcAft>
              <a:buClr>
                <a:schemeClr val="tx1"/>
              </a:buClr>
              <a:buSzPct val="90000"/>
              <a:tabLst/>
            </a:pPr>
            <a:r>
              <a:rPr lang="en-US"/>
              <a:t>Edit Master text styles</a:t>
            </a:r>
          </a:p>
          <a:p>
            <a:pPr marL="503662" marR="0" lvl="1" indent="-503662" algn="l" defTabSz="913361" rtl="0" eaLnBrk="1" fontAlgn="auto" latinLnBrk="0" hangingPunct="1">
              <a:lnSpc>
                <a:spcPct val="90000"/>
              </a:lnSpc>
              <a:spcBef>
                <a:spcPts val="1199"/>
              </a:spcBef>
              <a:spcAft>
                <a:spcPts val="0"/>
              </a:spcAft>
              <a:buClr>
                <a:schemeClr val="tx1"/>
              </a:buClr>
              <a:buSzPct val="90000"/>
              <a:tabLst/>
            </a:pPr>
            <a:r>
              <a:rPr lang="en-US"/>
              <a:t>Second level</a:t>
            </a:r>
          </a:p>
          <a:p>
            <a:pPr marL="503662" marR="0" lvl="2" indent="-503662" algn="l" defTabSz="913361" rtl="0" eaLnBrk="1" fontAlgn="auto" latinLnBrk="0" hangingPunct="1">
              <a:lnSpc>
                <a:spcPct val="90000"/>
              </a:lnSpc>
              <a:spcBef>
                <a:spcPts val="1199"/>
              </a:spcBef>
              <a:spcAft>
                <a:spcPts val="0"/>
              </a:spcAft>
              <a:buClr>
                <a:schemeClr val="tx1"/>
              </a:buClr>
              <a:buSzPct val="90000"/>
              <a:tabLst/>
            </a:pPr>
            <a:r>
              <a:rPr lang="en-US"/>
              <a:t>Third level</a:t>
            </a:r>
          </a:p>
          <a:p>
            <a:pPr marL="503662" marR="0" lvl="3" indent="-503662" algn="l" defTabSz="913361" rtl="0" eaLnBrk="1" fontAlgn="auto" latinLnBrk="0" hangingPunct="1">
              <a:lnSpc>
                <a:spcPct val="90000"/>
              </a:lnSpc>
              <a:spcBef>
                <a:spcPts val="1199"/>
              </a:spcBef>
              <a:spcAft>
                <a:spcPts val="0"/>
              </a:spcAft>
              <a:buClr>
                <a:schemeClr val="tx1"/>
              </a:buClr>
              <a:buSzPct val="90000"/>
              <a:tabLst/>
            </a:pPr>
            <a:r>
              <a:rPr lang="en-US"/>
              <a:t>Fourth level</a:t>
            </a:r>
          </a:p>
          <a:p>
            <a:pPr marL="503662" marR="0" lvl="4" indent="-503662" algn="l" defTabSz="913361" rtl="0" eaLnBrk="1" fontAlgn="auto" latinLnBrk="0" hangingPunct="1">
              <a:lnSpc>
                <a:spcPct val="90000"/>
              </a:lnSpc>
              <a:spcBef>
                <a:spcPts val="1199"/>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62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726930843"/>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6959" indent="-226959">
              <a:spcBef>
                <a:spcPts val="1199"/>
              </a:spcBef>
              <a:buClr>
                <a:schemeClr val="tx1"/>
              </a:buClr>
              <a:buFont typeface="Wingdings" panose="05000000000000000000" pitchFamily="2" charset="2"/>
              <a:buChar char=""/>
              <a:defRPr sz="2938" b="0">
                <a:latin typeface="+mn-lt"/>
              </a:defRPr>
            </a:lvl1pPr>
            <a:lvl2pPr marL="418165" indent="-167887">
              <a:buFont typeface="Wingdings" panose="05000000000000000000" pitchFamily="2" charset="2"/>
              <a:buChar char=""/>
              <a:defRPr sz="2350" b="0"/>
            </a:lvl2pPr>
            <a:lvl3pPr marL="626470" indent="-184988">
              <a:buFont typeface="Wingdings" panose="05000000000000000000" pitchFamily="2" charset="2"/>
              <a:buChar char=""/>
              <a:tabLst/>
              <a:defRPr sz="2155" b="0"/>
            </a:lvl3pPr>
            <a:lvl4pPr marL="811456" indent="-172551">
              <a:buFont typeface="Wingdings" panose="05000000000000000000" pitchFamily="2" charset="2"/>
              <a:buChar char=""/>
              <a:defRPr sz="2155" b="0"/>
            </a:lvl4pPr>
            <a:lvl5pPr marL="1002663" indent="-166333">
              <a:buFont typeface="Wingdings" panose="05000000000000000000" pitchFamily="2" charset="2"/>
              <a:buChar char=""/>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281368" indent="-281368">
              <a:spcBef>
                <a:spcPts val="1199"/>
              </a:spcBef>
              <a:buClr>
                <a:schemeClr val="tx1"/>
              </a:buClr>
              <a:buFont typeface="Arial" pitchFamily="34" charset="0"/>
              <a:buChar char="•"/>
              <a:defRPr lang="en-US" sz="2938" b="0" kern="1200" spc="0" baseline="0" dirty="0">
                <a:gradFill>
                  <a:gsLst>
                    <a:gs pos="1250">
                      <a:schemeClr val="tx1"/>
                    </a:gs>
                    <a:gs pos="100000">
                      <a:schemeClr val="tx1"/>
                    </a:gs>
                  </a:gsLst>
                  <a:lin ang="5400000" scaled="0"/>
                </a:gradFill>
                <a:latin typeface="+mn-lt"/>
                <a:ea typeface="+mn-ea"/>
                <a:cs typeface="+mn-cs"/>
              </a:defRPr>
            </a:lvl1pPr>
            <a:lvl2pPr marL="586053" indent="-335775">
              <a:defRPr lang="en-US" sz="2350" b="0" kern="1200" spc="0" baseline="0" dirty="0">
                <a:gradFill>
                  <a:gsLst>
                    <a:gs pos="1250">
                      <a:schemeClr val="tx1"/>
                    </a:gs>
                    <a:gs pos="100000">
                      <a:schemeClr val="tx1"/>
                    </a:gs>
                  </a:gsLst>
                  <a:lin ang="5400000" scaled="0"/>
                </a:gradFill>
                <a:latin typeface="+mn-lt"/>
                <a:ea typeface="+mn-ea"/>
                <a:cs typeface="+mn-cs"/>
              </a:defRPr>
            </a:lvl2pPr>
            <a:lvl3pPr marL="777257" indent="-335775">
              <a:tabLst/>
              <a:defRPr lang="en-US" sz="2155" b="0" kern="1200" spc="0" baseline="0" dirty="0">
                <a:gradFill>
                  <a:gsLst>
                    <a:gs pos="1250">
                      <a:schemeClr val="tx1"/>
                    </a:gs>
                    <a:gs pos="100000">
                      <a:schemeClr val="tx1"/>
                    </a:gs>
                  </a:gsLst>
                  <a:lin ang="5400000" scaled="0"/>
                </a:gradFill>
                <a:latin typeface="+mn-lt"/>
                <a:ea typeface="+mn-ea"/>
                <a:cs typeface="+mn-cs"/>
              </a:defRPr>
            </a:lvl3pPr>
            <a:lvl4pPr marL="974680" indent="-335775">
              <a:defRPr lang="en-US" sz="2155" b="0" kern="1200" spc="0" baseline="0" dirty="0">
                <a:gradFill>
                  <a:gsLst>
                    <a:gs pos="1250">
                      <a:schemeClr val="tx1"/>
                    </a:gs>
                    <a:gs pos="100000">
                      <a:schemeClr val="tx1"/>
                    </a:gs>
                  </a:gsLst>
                  <a:lin ang="5400000" scaled="0"/>
                </a:gradFill>
                <a:latin typeface="+mn-lt"/>
                <a:ea typeface="+mn-ea"/>
                <a:cs typeface="+mn-cs"/>
              </a:defRPr>
            </a:lvl4pPr>
            <a:lvl5pPr marL="1172104" indent="-335775">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26959" marR="0" lvl="0"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Edit Master text styles</a:t>
            </a:r>
          </a:p>
          <a:p>
            <a:pPr marL="226959" marR="0" lvl="1"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Second level</a:t>
            </a:r>
          </a:p>
          <a:p>
            <a:pPr marL="226959" marR="0" lvl="2"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Third level</a:t>
            </a:r>
          </a:p>
          <a:p>
            <a:pPr marL="226959" marR="0" lvl="3"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Fourth level</a:t>
            </a:r>
          </a:p>
          <a:p>
            <a:pPr marL="226959" marR="0" lvl="4"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82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6411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58794"/>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0828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7"/>
            <a:ext cx="9859116" cy="1158794"/>
          </a:xfrm>
          <a:noFill/>
        </p:spPr>
        <p:txBody>
          <a:bodyPr tIns="91440" bIns="91440" anchor="t" anchorCtr="0">
            <a:spAutoFit/>
          </a:bodyPr>
          <a:lstStyle>
            <a:lvl1pPr>
              <a:defRPr lang="en-US" sz="705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2702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386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96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5"/>
          </a:xfrm>
        </p:spPr>
        <p:txBody>
          <a:bodyPr wrap="square" anchor="ctr">
            <a:spAutoFit/>
          </a:bodyPr>
          <a:lstStyle>
            <a:lvl1pPr>
              <a:defRPr sz="4701"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737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95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230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6"/>
            <a:ext cx="10249783" cy="1009694"/>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1"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80" y="4403248"/>
            <a:ext cx="10933243" cy="2163685"/>
          </a:xfrm>
          <a:prstGeom prst="rect">
            <a:avLst/>
          </a:prstGeom>
          <a:noFill/>
        </p:spPr>
        <p:txBody>
          <a:bodyPr wrap="none" lIns="179081" tIns="143265" rIns="179081" bIns="143265" rtlCol="0" anchor="ctr">
            <a:spAutoFit/>
          </a:bodyPr>
          <a:lstStyle/>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Microsoft Ready content is </a:t>
            </a: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650119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124795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70" tIns="45670" rIns="45670" bIns="45670" numCol="1" spcCol="0" rtlCol="0" fromWordArt="0" anchor="ctr" anchorCtr="0" forceAA="0" compatLnSpc="1">
            <a:prstTxWarp prst="textNoShape">
              <a:avLst/>
            </a:prstTxWarp>
            <a:noAutofit/>
          </a:bodyPr>
          <a:lstStyle/>
          <a:p>
            <a:pPr algn="ctr" defTabSz="913097"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2222978"/>
          </a:xfrm>
        </p:spPr>
        <p:txBody>
          <a:bodyPr/>
          <a:lstStyle>
            <a:lvl1pPr marL="0" indent="0">
              <a:buNone/>
              <a:defRPr sz="323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3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4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763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15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1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3"/>
          </a:xfrm>
          <a:prstGeom prst="rect">
            <a:avLst/>
          </a:prstGeom>
          <a:noFill/>
          <a:ln w="12700">
            <a:noFill/>
            <a:miter lim="800000"/>
            <a:headEnd type="none" w="sm" len="sm"/>
            <a:tailEnd type="none" w="sm" len="sm"/>
          </a:ln>
          <a:effectLst/>
        </p:spPr>
        <p:txBody>
          <a:bodyPr vert="horz" wrap="square" lIns="179081" tIns="179081" rIns="179081" bIns="179081" numCol="1" anchor="t" anchorCtr="0" compatLnSpc="1">
            <a:prstTxWarp prst="textNoShape">
              <a:avLst/>
            </a:prstTxWarp>
            <a:spAutoFit/>
          </a:bodyPr>
          <a:lstStyle/>
          <a:p>
            <a:pPr defTabSz="912918" eaLnBrk="0" hangingPunct="0"/>
            <a:r>
              <a:rPr lang="en-US" sz="68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Tree>
    <p:extLst>
      <p:ext uri="{BB962C8B-B14F-4D97-AF65-F5344CB8AC3E}">
        <p14:creationId xmlns:p14="http://schemas.microsoft.com/office/powerpoint/2010/main" val="3480759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76" indent="-284476">
              <a:buClr>
                <a:schemeClr val="tx1"/>
              </a:buClr>
              <a:buSzPct val="90000"/>
              <a:buFont typeface="Arial" pitchFamily="34" charset="0"/>
              <a:buChar char="•"/>
              <a:defRPr sz="352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5" indent="-275150">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102" indent="-284476">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52" indent="-223851">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802" indent="-223851">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3"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28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490848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5/15/2018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2338961749"/>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89230146"/>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527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6274911" cy="1793090"/>
          </a:xfrm>
          <a:noFill/>
        </p:spPr>
        <p:txBody>
          <a:bodyPr lIns="146304" tIns="91440" rIns="146304" bIns="91440" anchor="t" anchorCtr="0"/>
          <a:lstStyle>
            <a:lvl1pPr>
              <a:defRPr sz="5288"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2741596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812" indent="0">
              <a:buNone/>
              <a:defRPr/>
            </a:lvl3pPr>
            <a:lvl4pPr marL="447624" indent="0">
              <a:buNone/>
              <a:defRPr/>
            </a:lvl4pPr>
            <a:lvl5pPr marL="6714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0118519"/>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53205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306529"/>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0772826"/>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8939464"/>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3130212"/>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4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78565"/>
          </a:xfrm>
          <a:noFill/>
        </p:spPr>
        <p:txBody>
          <a:bodyPr lIns="182880" tIns="146304" rIns="182880" bIns="146304">
            <a:spAutoFit/>
          </a:bodyPr>
          <a:lstStyle>
            <a:lvl1pPr marL="0" indent="0">
              <a:spcBef>
                <a:spcPts val="0"/>
              </a:spcBef>
              <a:buNone/>
              <a:defRPr sz="3524"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8562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4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4107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0874854"/>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4162765"/>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3221885"/>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249688"/>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172779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28283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163008"/>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472436"/>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592091"/>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005698"/>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3" tIns="45663" rIns="45663" bIns="45663" numCol="1" spcCol="0" rtlCol="0" fromWordArt="0" anchor="ctr" anchorCtr="0" forceAA="0" compatLnSpc="1">
            <a:prstTxWarp prst="textNoShape">
              <a:avLst/>
            </a:prstTxWarp>
            <a:noAutofit/>
          </a:bodyPr>
          <a:lstStyle/>
          <a:p>
            <a:pPr algn="ctr" defTabSz="912941"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50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8720215"/>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057" tIns="143245" rIns="179057" bIns="143245" numCol="1" anchor="t" anchorCtr="0" compatLnSpc="1">
            <a:prstTxWarp prst="textNoShape">
              <a:avLst/>
            </a:prstTxWarp>
            <a:spAutoFit/>
          </a:bodyPr>
          <a:lstStyle/>
          <a:p>
            <a:pPr defTabSz="912763" eaLnBrk="0" hangingPunct="0"/>
            <a:r>
              <a:rPr lang="en-US" sz="685"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849617596"/>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428" indent="-284428">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30" indent="-275104">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58" indent="-284428">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70" indent="-223812">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83" indent="-223812">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9780256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5139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4651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07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6636144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95752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895609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96210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0387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26090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04634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601499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27864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913386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61262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422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8481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21063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4495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8794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9062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4264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378104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5062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8601314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52380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0312715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1150632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4"/>
            <a:ext cx="5840165"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79261" tIns="143408" rIns="179261" bIns="143408"/>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61" tIns="143408" rIns="179261" bIns="143408"/>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8"/>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79261" tIns="143408" rIns="179261" bIns="143408"/>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0426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8"/>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7609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1335" tIns="107556" rIns="161335" bIns="10755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61" tIns="143408" rIns="179261" bIns="143408"/>
          <a:lstStyle>
            <a:lvl1pPr marL="0" indent="0" algn="r">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61" tIns="143408" rIns="179261" bIns="143408" anchor="b"/>
          <a:lstStyle>
            <a:lvl1pPr marL="0" indent="0" algn="l">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4"/>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98786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76" indent="0">
              <a:buNone/>
              <a:defRPr/>
            </a:lvl2pPr>
            <a:lvl3pPr marL="448151" indent="0">
              <a:buNone/>
              <a:defRPr/>
            </a:lvl3pPr>
            <a:lvl4pPr marL="672227" indent="0">
              <a:buNone/>
              <a:defRPr/>
            </a:lvl4pPr>
            <a:lvl5pPr marL="89630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74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8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9" indent="0">
              <a:buFont typeface="Wingdings" panose="05000000000000000000" pitchFamily="2" charset="2"/>
              <a:buNone/>
              <a:defRPr sz="2400" b="0"/>
            </a:lvl2pPr>
            <a:lvl3pPr marL="441926" indent="0">
              <a:buFont typeface="Wingdings" panose="05000000000000000000" pitchFamily="2" charset="2"/>
              <a:buNone/>
              <a:tabLst/>
              <a:defRPr sz="2200" b="0"/>
            </a:lvl3pPr>
            <a:lvl4pPr marL="639548" indent="0">
              <a:buFont typeface="Wingdings" panose="05000000000000000000" pitchFamily="2" charset="2"/>
              <a:buNone/>
              <a:defRPr sz="2200" b="0"/>
            </a:lvl4pPr>
            <a:lvl5pPr marL="83717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7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9" marR="0" lvl="0" indent="-504169" algn="l" defTabSz="914281" rtl="0" eaLnBrk="1" fontAlgn="auto" latinLnBrk="0" hangingPunct="1">
              <a:lnSpc>
                <a:spcPct val="90000"/>
              </a:lnSpc>
              <a:spcBef>
                <a:spcPts val="1200"/>
              </a:spcBef>
              <a:spcAft>
                <a:spcPts val="0"/>
              </a:spcAft>
              <a:buClr>
                <a:schemeClr val="tx1"/>
              </a:buClr>
              <a:buSzPct val="90000"/>
              <a:tabLst/>
            </a:pPr>
            <a:r>
              <a:rPr lang="en-US"/>
              <a:t>Edit Master text styles</a:t>
            </a:r>
          </a:p>
          <a:p>
            <a:pPr marL="504169" marR="0" lvl="1" indent="-504169" algn="l" defTabSz="914281" rtl="0" eaLnBrk="1" fontAlgn="auto" latinLnBrk="0" hangingPunct="1">
              <a:lnSpc>
                <a:spcPct val="90000"/>
              </a:lnSpc>
              <a:spcBef>
                <a:spcPts val="1200"/>
              </a:spcBef>
              <a:spcAft>
                <a:spcPts val="0"/>
              </a:spcAft>
              <a:buClr>
                <a:schemeClr val="tx1"/>
              </a:buClr>
              <a:buSzPct val="90000"/>
              <a:tabLst/>
            </a:pPr>
            <a:r>
              <a:rPr lang="en-US"/>
              <a:t>Second level</a:t>
            </a:r>
          </a:p>
          <a:p>
            <a:pPr marL="504169" marR="0" lvl="2" indent="-504169" algn="l" defTabSz="914281" rtl="0" eaLnBrk="1" fontAlgn="auto" latinLnBrk="0" hangingPunct="1">
              <a:lnSpc>
                <a:spcPct val="90000"/>
              </a:lnSpc>
              <a:spcBef>
                <a:spcPts val="1200"/>
              </a:spcBef>
              <a:spcAft>
                <a:spcPts val="0"/>
              </a:spcAft>
              <a:buClr>
                <a:schemeClr val="tx1"/>
              </a:buClr>
              <a:buSzPct val="90000"/>
              <a:tabLst/>
            </a:pPr>
            <a:r>
              <a:rPr lang="en-US"/>
              <a:t>Third level</a:t>
            </a:r>
          </a:p>
          <a:p>
            <a:pPr marL="504169" marR="0" lvl="3" indent="-504169" algn="l" defTabSz="914281" rtl="0" eaLnBrk="1" fontAlgn="auto" latinLnBrk="0" hangingPunct="1">
              <a:lnSpc>
                <a:spcPct val="90000"/>
              </a:lnSpc>
              <a:spcBef>
                <a:spcPts val="1200"/>
              </a:spcBef>
              <a:spcAft>
                <a:spcPts val="0"/>
              </a:spcAft>
              <a:buClr>
                <a:schemeClr val="tx1"/>
              </a:buClr>
              <a:buSzPct val="90000"/>
              <a:tabLst/>
            </a:pPr>
            <a:r>
              <a:rPr lang="en-US"/>
              <a:t>Fourth level</a:t>
            </a:r>
          </a:p>
          <a:p>
            <a:pPr marL="504169" marR="0" lvl="4" indent="-504169" algn="l" defTabSz="91428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0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7" indent="-227187">
              <a:spcBef>
                <a:spcPts val="1200"/>
              </a:spcBef>
              <a:buClr>
                <a:schemeClr val="tx1"/>
              </a:buClr>
              <a:buFont typeface="Wingdings" panose="05000000000000000000" pitchFamily="2" charset="2"/>
              <a:buChar char=""/>
              <a:defRPr sz="2900" b="0">
                <a:latin typeface="+mn-lt"/>
              </a:defRPr>
            </a:lvl1pPr>
            <a:lvl2pPr marL="418586" indent="-168056">
              <a:buFont typeface="Wingdings" panose="05000000000000000000" pitchFamily="2" charset="2"/>
              <a:buChar char=""/>
              <a:defRPr sz="2400" b="0"/>
            </a:lvl2pPr>
            <a:lvl3pPr marL="627101" indent="-185174">
              <a:buFont typeface="Wingdings" panose="05000000000000000000" pitchFamily="2" charset="2"/>
              <a:buChar char=""/>
              <a:tabLst/>
              <a:defRPr sz="2200" b="0"/>
            </a:lvl3pPr>
            <a:lvl4pPr marL="812274" indent="-172726">
              <a:buFont typeface="Wingdings" panose="05000000000000000000" pitchFamily="2" charset="2"/>
              <a:buChar char=""/>
              <a:defRPr sz="2200" b="0"/>
            </a:lvl4pPr>
            <a:lvl5pPr marL="1003671" indent="-16650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281651" indent="-281651">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43" indent="-336114">
              <a:defRPr lang="en-US" sz="2400" b="0" kern="1200" spc="0" baseline="0" dirty="0">
                <a:gradFill>
                  <a:gsLst>
                    <a:gs pos="1250">
                      <a:schemeClr val="tx1"/>
                    </a:gs>
                    <a:gs pos="100000">
                      <a:schemeClr val="tx1"/>
                    </a:gs>
                  </a:gsLst>
                  <a:lin ang="5400000" scaled="0"/>
                </a:gradFill>
                <a:latin typeface="+mn-lt"/>
                <a:ea typeface="+mn-ea"/>
                <a:cs typeface="+mn-cs"/>
              </a:defRPr>
            </a:lvl2pPr>
            <a:lvl3pPr marL="778040" indent="-33611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61" indent="-336114">
              <a:defRPr lang="en-US" sz="2200" b="0" kern="1200" spc="0" baseline="0" dirty="0">
                <a:gradFill>
                  <a:gsLst>
                    <a:gs pos="1250">
                      <a:schemeClr val="tx1"/>
                    </a:gs>
                    <a:gs pos="100000">
                      <a:schemeClr val="tx1"/>
                    </a:gs>
                  </a:gsLst>
                  <a:lin ang="5400000" scaled="0"/>
                </a:gradFill>
                <a:latin typeface="+mn-lt"/>
                <a:ea typeface="+mn-ea"/>
                <a:cs typeface="+mn-cs"/>
              </a:defRPr>
            </a:lvl4pPr>
            <a:lvl5pPr marL="1173285" indent="-33611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7" marR="0" lvl="0"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7" marR="0" lvl="1"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7" marR="0" lvl="2"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7" marR="0" lvl="3"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7" marR="0" lvl="4"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5/15/2018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1" bIns="89631"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1" bIns="89631"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1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56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14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35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63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61" tIns="143408" rIns="179261" bIns="143408" rtlCol="0" anchor="ctr">
            <a:spAutoFit/>
          </a:bodyPr>
          <a:lstStyle/>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281">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1334622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16"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7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8"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457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5/15/2018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223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23" bIns="89623"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79244" tIns="143394" rIns="179244" bIns="143394">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780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20"/>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3" y="3878574"/>
            <a:ext cx="7171337" cy="1792326"/>
          </a:xfrm>
          <a:noFill/>
        </p:spPr>
        <p:txBody>
          <a:bodyPr tIns="107546" bIns="10754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83389163"/>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9428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999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0155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1"/>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88" indent="0">
              <a:buNone/>
              <a:defRPr/>
            </a:lvl3pPr>
            <a:lvl4pPr marL="447976" indent="0">
              <a:buNone/>
              <a:defRPr/>
            </a:lvl4pPr>
            <a:lvl5pPr marL="67196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4759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8270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937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89623" bIns="89623"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44" tIns="143394" rIns="179244" bIns="143394">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9036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1.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theme" Target="../theme/theme10.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image" Target="../media/image4.emf"/><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theme" Target="../theme/theme12.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19" Type="http://schemas.openxmlformats.org/officeDocument/2006/relationships/theme" Target="../theme/theme13.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21" Type="http://schemas.openxmlformats.org/officeDocument/2006/relationships/slideLayout" Target="../slideLayouts/slideLayout257.xml"/><Relationship Id="rId34" Type="http://schemas.openxmlformats.org/officeDocument/2006/relationships/slideLayout" Target="../slideLayouts/slideLayout270.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37" Type="http://schemas.openxmlformats.org/officeDocument/2006/relationships/theme" Target="../theme/theme14.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36" Type="http://schemas.openxmlformats.org/officeDocument/2006/relationships/slideLayout" Target="../slideLayouts/slideLayout272.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slideLayout" Target="../slideLayouts/slideLayout271.xml"/><Relationship Id="rId8" Type="http://schemas.openxmlformats.org/officeDocument/2006/relationships/slideLayout" Target="../slideLayouts/slideLayout244.xml"/><Relationship Id="rId3" Type="http://schemas.openxmlformats.org/officeDocument/2006/relationships/slideLayout" Target="../slideLayouts/slideLayout23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theme" Target="../theme/theme16.xml"/><Relationship Id="rId2" Type="http://schemas.openxmlformats.org/officeDocument/2006/relationships/slideLayout" Target="../slideLayouts/slideLayout295.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0" Type="http://schemas.openxmlformats.org/officeDocument/2006/relationships/slideLayout" Target="../slideLayouts/slideLayout303.xml"/><Relationship Id="rId4" Type="http://schemas.openxmlformats.org/officeDocument/2006/relationships/slideLayout" Target="../slideLayouts/slideLayout297.xml"/><Relationship Id="rId9" Type="http://schemas.openxmlformats.org/officeDocument/2006/relationships/slideLayout" Target="../slideLayouts/slideLayout3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2.xml"/><Relationship Id="rId3" Type="http://schemas.openxmlformats.org/officeDocument/2006/relationships/slideLayout" Target="../slideLayouts/slideLayout307.xml"/><Relationship Id="rId7" Type="http://schemas.openxmlformats.org/officeDocument/2006/relationships/slideLayout" Target="../slideLayouts/slideLayout311.xml"/><Relationship Id="rId12" Type="http://schemas.openxmlformats.org/officeDocument/2006/relationships/theme" Target="../theme/theme17.xml"/><Relationship Id="rId2" Type="http://schemas.openxmlformats.org/officeDocument/2006/relationships/slideLayout" Target="../slideLayouts/slideLayout306.xml"/><Relationship Id="rId1" Type="http://schemas.openxmlformats.org/officeDocument/2006/relationships/slideLayout" Target="../slideLayouts/slideLayout305.xml"/><Relationship Id="rId6" Type="http://schemas.openxmlformats.org/officeDocument/2006/relationships/slideLayout" Target="../slideLayouts/slideLayout310.xml"/><Relationship Id="rId11" Type="http://schemas.openxmlformats.org/officeDocument/2006/relationships/slideLayout" Target="../slideLayouts/slideLayout315.xml"/><Relationship Id="rId5" Type="http://schemas.openxmlformats.org/officeDocument/2006/relationships/slideLayout" Target="../slideLayouts/slideLayout309.xml"/><Relationship Id="rId10" Type="http://schemas.openxmlformats.org/officeDocument/2006/relationships/slideLayout" Target="../slideLayouts/slideLayout314.xml"/><Relationship Id="rId4" Type="http://schemas.openxmlformats.org/officeDocument/2006/relationships/slideLayout" Target="../slideLayouts/slideLayout308.xml"/><Relationship Id="rId9" Type="http://schemas.openxmlformats.org/officeDocument/2006/relationships/slideLayout" Target="../slideLayouts/slideLayout31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3" Type="http://schemas.openxmlformats.org/officeDocument/2006/relationships/slideLayout" Target="../slideLayouts/slideLayout318.xml"/><Relationship Id="rId21" Type="http://schemas.openxmlformats.org/officeDocument/2006/relationships/slideLayout" Target="../slideLayouts/slideLayout336.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image" Target="../media/image25.png"/><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slideLayout" Target="../slideLayouts/slideLayout335.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image" Target="../media/image24.png"/><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image" Target="../media/image23.png"/><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33" Type="http://schemas.openxmlformats.org/officeDocument/2006/relationships/image" Target="../media/image34.png"/><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29" Type="http://schemas.openxmlformats.org/officeDocument/2006/relationships/slideLayout" Target="../slideLayouts/slideLayout365.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32" Type="http://schemas.openxmlformats.org/officeDocument/2006/relationships/theme" Target="../theme/theme19.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31" Type="http://schemas.openxmlformats.org/officeDocument/2006/relationships/slideLayout" Target="../slideLayouts/slideLayout367.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 Id="rId30" Type="http://schemas.openxmlformats.org/officeDocument/2006/relationships/slideLayout" Target="../slideLayouts/slideLayout366.xml"/><Relationship Id="rId8" Type="http://schemas.openxmlformats.org/officeDocument/2006/relationships/slideLayout" Target="../slideLayouts/slideLayout34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5.xml"/><Relationship Id="rId13" Type="http://schemas.openxmlformats.org/officeDocument/2006/relationships/slideLayout" Target="../slideLayouts/slideLayout380.xml"/><Relationship Id="rId18" Type="http://schemas.openxmlformats.org/officeDocument/2006/relationships/slideLayout" Target="../slideLayouts/slideLayout385.xml"/><Relationship Id="rId3" Type="http://schemas.openxmlformats.org/officeDocument/2006/relationships/slideLayout" Target="../slideLayouts/slideLayout370.xml"/><Relationship Id="rId7" Type="http://schemas.openxmlformats.org/officeDocument/2006/relationships/slideLayout" Target="../slideLayouts/slideLayout374.xml"/><Relationship Id="rId12" Type="http://schemas.openxmlformats.org/officeDocument/2006/relationships/slideLayout" Target="../slideLayouts/slideLayout379.xml"/><Relationship Id="rId17" Type="http://schemas.openxmlformats.org/officeDocument/2006/relationships/slideLayout" Target="../slideLayouts/slideLayout384.xml"/><Relationship Id="rId2" Type="http://schemas.openxmlformats.org/officeDocument/2006/relationships/slideLayout" Target="../slideLayouts/slideLayout369.xml"/><Relationship Id="rId16" Type="http://schemas.openxmlformats.org/officeDocument/2006/relationships/slideLayout" Target="../slideLayouts/slideLayout383.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1" Type="http://schemas.openxmlformats.org/officeDocument/2006/relationships/slideLayout" Target="../slideLayouts/slideLayout378.xml"/><Relationship Id="rId5" Type="http://schemas.openxmlformats.org/officeDocument/2006/relationships/slideLayout" Target="../slideLayouts/slideLayout372.xml"/><Relationship Id="rId15" Type="http://schemas.openxmlformats.org/officeDocument/2006/relationships/slideLayout" Target="../slideLayouts/slideLayout382.xml"/><Relationship Id="rId10" Type="http://schemas.openxmlformats.org/officeDocument/2006/relationships/slideLayout" Target="../slideLayouts/slideLayout377.xml"/><Relationship Id="rId19" Type="http://schemas.openxmlformats.org/officeDocument/2006/relationships/theme" Target="../theme/theme20.xml"/><Relationship Id="rId4" Type="http://schemas.openxmlformats.org/officeDocument/2006/relationships/slideLayout" Target="../slideLayouts/slideLayout371.xml"/><Relationship Id="rId9" Type="http://schemas.openxmlformats.org/officeDocument/2006/relationships/slideLayout" Target="../slideLayouts/slideLayout376.xml"/><Relationship Id="rId14" Type="http://schemas.openxmlformats.org/officeDocument/2006/relationships/slideLayout" Target="../slideLayouts/slideLayout381.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slideLayout" Target="../slideLayouts/slideLayout398.xml"/><Relationship Id="rId18" Type="http://schemas.openxmlformats.org/officeDocument/2006/relationships/slideLayout" Target="../slideLayouts/slideLayout403.xml"/><Relationship Id="rId3" Type="http://schemas.openxmlformats.org/officeDocument/2006/relationships/slideLayout" Target="../slideLayouts/slideLayout388.xml"/><Relationship Id="rId7" Type="http://schemas.openxmlformats.org/officeDocument/2006/relationships/slideLayout" Target="../slideLayouts/slideLayout392.xml"/><Relationship Id="rId12" Type="http://schemas.openxmlformats.org/officeDocument/2006/relationships/slideLayout" Target="../slideLayouts/slideLayout397.xml"/><Relationship Id="rId17" Type="http://schemas.openxmlformats.org/officeDocument/2006/relationships/slideLayout" Target="../slideLayouts/slideLayout402.xml"/><Relationship Id="rId2" Type="http://schemas.openxmlformats.org/officeDocument/2006/relationships/slideLayout" Target="../slideLayouts/slideLayout387.xml"/><Relationship Id="rId16" Type="http://schemas.openxmlformats.org/officeDocument/2006/relationships/slideLayout" Target="../slideLayouts/slideLayout401.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5" Type="http://schemas.openxmlformats.org/officeDocument/2006/relationships/slideLayout" Target="../slideLayouts/slideLayout390.xml"/><Relationship Id="rId15" Type="http://schemas.openxmlformats.org/officeDocument/2006/relationships/slideLayout" Target="../slideLayouts/slideLayout400.xml"/><Relationship Id="rId10" Type="http://schemas.openxmlformats.org/officeDocument/2006/relationships/slideLayout" Target="../slideLayouts/slideLayout395.xml"/><Relationship Id="rId19" Type="http://schemas.openxmlformats.org/officeDocument/2006/relationships/theme" Target="../theme/theme21.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14" Type="http://schemas.openxmlformats.org/officeDocument/2006/relationships/slideLayout" Target="../slideLayouts/slideLayout39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11.xml"/><Relationship Id="rId13" Type="http://schemas.openxmlformats.org/officeDocument/2006/relationships/slideLayout" Target="../slideLayouts/slideLayout416.xml"/><Relationship Id="rId18" Type="http://schemas.openxmlformats.org/officeDocument/2006/relationships/slideLayout" Target="../slideLayouts/slideLayout421.xml"/><Relationship Id="rId3" Type="http://schemas.openxmlformats.org/officeDocument/2006/relationships/slideLayout" Target="../slideLayouts/slideLayout406.xml"/><Relationship Id="rId21" Type="http://schemas.openxmlformats.org/officeDocument/2006/relationships/slideLayout" Target="../slideLayouts/slideLayout424.xml"/><Relationship Id="rId7" Type="http://schemas.openxmlformats.org/officeDocument/2006/relationships/slideLayout" Target="../slideLayouts/slideLayout410.xml"/><Relationship Id="rId12" Type="http://schemas.openxmlformats.org/officeDocument/2006/relationships/slideLayout" Target="../slideLayouts/slideLayout415.xml"/><Relationship Id="rId17" Type="http://schemas.openxmlformats.org/officeDocument/2006/relationships/slideLayout" Target="../slideLayouts/slideLayout420.xml"/><Relationship Id="rId25" Type="http://schemas.openxmlformats.org/officeDocument/2006/relationships/image" Target="../media/image4.emf"/><Relationship Id="rId2" Type="http://schemas.openxmlformats.org/officeDocument/2006/relationships/slideLayout" Target="../slideLayouts/slideLayout405.xml"/><Relationship Id="rId16" Type="http://schemas.openxmlformats.org/officeDocument/2006/relationships/slideLayout" Target="../slideLayouts/slideLayout419.xml"/><Relationship Id="rId20" Type="http://schemas.openxmlformats.org/officeDocument/2006/relationships/slideLayout" Target="../slideLayouts/slideLayout423.xml"/><Relationship Id="rId1" Type="http://schemas.openxmlformats.org/officeDocument/2006/relationships/slideLayout" Target="../slideLayouts/slideLayout404.xml"/><Relationship Id="rId6" Type="http://schemas.openxmlformats.org/officeDocument/2006/relationships/slideLayout" Target="../slideLayouts/slideLayout409.xml"/><Relationship Id="rId11" Type="http://schemas.openxmlformats.org/officeDocument/2006/relationships/slideLayout" Target="../slideLayouts/slideLayout414.xml"/><Relationship Id="rId24" Type="http://schemas.openxmlformats.org/officeDocument/2006/relationships/theme" Target="../theme/theme22.xml"/><Relationship Id="rId5" Type="http://schemas.openxmlformats.org/officeDocument/2006/relationships/slideLayout" Target="../slideLayouts/slideLayout408.xml"/><Relationship Id="rId15" Type="http://schemas.openxmlformats.org/officeDocument/2006/relationships/slideLayout" Target="../slideLayouts/slideLayout418.xml"/><Relationship Id="rId23" Type="http://schemas.openxmlformats.org/officeDocument/2006/relationships/slideLayout" Target="../slideLayouts/slideLayout426.xml"/><Relationship Id="rId10" Type="http://schemas.openxmlformats.org/officeDocument/2006/relationships/slideLayout" Target="../slideLayouts/slideLayout413.xml"/><Relationship Id="rId19" Type="http://schemas.openxmlformats.org/officeDocument/2006/relationships/slideLayout" Target="../slideLayouts/slideLayout422.xml"/><Relationship Id="rId4" Type="http://schemas.openxmlformats.org/officeDocument/2006/relationships/slideLayout" Target="../slideLayouts/slideLayout407.xml"/><Relationship Id="rId9" Type="http://schemas.openxmlformats.org/officeDocument/2006/relationships/slideLayout" Target="../slideLayouts/slideLayout412.xml"/><Relationship Id="rId14" Type="http://schemas.openxmlformats.org/officeDocument/2006/relationships/slideLayout" Target="../slideLayouts/slideLayout417.xml"/><Relationship Id="rId22" Type="http://schemas.openxmlformats.org/officeDocument/2006/relationships/slideLayout" Target="../slideLayouts/slideLayout425.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34.xml"/><Relationship Id="rId13" Type="http://schemas.openxmlformats.org/officeDocument/2006/relationships/slideLayout" Target="../slideLayouts/slideLayout439.xml"/><Relationship Id="rId18" Type="http://schemas.openxmlformats.org/officeDocument/2006/relationships/slideLayout" Target="../slideLayouts/slideLayout444.xml"/><Relationship Id="rId3" Type="http://schemas.openxmlformats.org/officeDocument/2006/relationships/slideLayout" Target="../slideLayouts/slideLayout429.xml"/><Relationship Id="rId21" Type="http://schemas.openxmlformats.org/officeDocument/2006/relationships/theme" Target="../theme/theme23.xml"/><Relationship Id="rId7" Type="http://schemas.openxmlformats.org/officeDocument/2006/relationships/slideLayout" Target="../slideLayouts/slideLayout433.xml"/><Relationship Id="rId12" Type="http://schemas.openxmlformats.org/officeDocument/2006/relationships/slideLayout" Target="../slideLayouts/slideLayout438.xml"/><Relationship Id="rId17" Type="http://schemas.openxmlformats.org/officeDocument/2006/relationships/slideLayout" Target="../slideLayouts/slideLayout443.xml"/><Relationship Id="rId2" Type="http://schemas.openxmlformats.org/officeDocument/2006/relationships/slideLayout" Target="../slideLayouts/slideLayout428.xml"/><Relationship Id="rId16" Type="http://schemas.openxmlformats.org/officeDocument/2006/relationships/slideLayout" Target="../slideLayouts/slideLayout442.xml"/><Relationship Id="rId20" Type="http://schemas.openxmlformats.org/officeDocument/2006/relationships/slideLayout" Target="../slideLayouts/slideLayout446.xml"/><Relationship Id="rId1" Type="http://schemas.openxmlformats.org/officeDocument/2006/relationships/slideLayout" Target="../slideLayouts/slideLayout427.xml"/><Relationship Id="rId6" Type="http://schemas.openxmlformats.org/officeDocument/2006/relationships/slideLayout" Target="../slideLayouts/slideLayout432.xml"/><Relationship Id="rId11" Type="http://schemas.openxmlformats.org/officeDocument/2006/relationships/slideLayout" Target="../slideLayouts/slideLayout437.xml"/><Relationship Id="rId5" Type="http://schemas.openxmlformats.org/officeDocument/2006/relationships/slideLayout" Target="../slideLayouts/slideLayout431.xml"/><Relationship Id="rId15" Type="http://schemas.openxmlformats.org/officeDocument/2006/relationships/slideLayout" Target="../slideLayouts/slideLayout441.xml"/><Relationship Id="rId10" Type="http://schemas.openxmlformats.org/officeDocument/2006/relationships/slideLayout" Target="../slideLayouts/slideLayout436.xml"/><Relationship Id="rId19" Type="http://schemas.openxmlformats.org/officeDocument/2006/relationships/slideLayout" Target="../slideLayouts/slideLayout445.xml"/><Relationship Id="rId4" Type="http://schemas.openxmlformats.org/officeDocument/2006/relationships/slideLayout" Target="../slideLayouts/slideLayout430.xml"/><Relationship Id="rId9" Type="http://schemas.openxmlformats.org/officeDocument/2006/relationships/slideLayout" Target="../slideLayouts/slideLayout435.xml"/><Relationship Id="rId14" Type="http://schemas.openxmlformats.org/officeDocument/2006/relationships/slideLayout" Target="../slideLayouts/slideLayout440.xml"/><Relationship Id="rId22" Type="http://schemas.openxmlformats.org/officeDocument/2006/relationships/image" Target="../media/image34.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8" Type="http://schemas.openxmlformats.org/officeDocument/2006/relationships/slideLayout" Target="../slideLayouts/slideLayout35.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0" Type="http://schemas.openxmlformats.org/officeDocument/2006/relationships/slideLayout" Target="../slideLayouts/slideLayout47.xml"/><Relationship Id="rId41"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4.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10"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image" Target="../media/image4.emf"/><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7.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theme" Target="../theme/theme8.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theme" Target="../theme/theme9.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368406B1-5395-4EAD-BD16-C032EA563FF8}" type="datetimeFigureOut">
              <a:rPr lang="en-US" smtClean="0"/>
              <a:t>5/15/2018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2AD9E620-94DA-46AD-A290-2756EFB5EED5}" type="slidenum">
              <a:rPr lang="en-US" smtClean="0"/>
              <a:t>‹#›</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5DCCE-C9C1-4DF9-9B1A-B0AB57AAB398}" type="datetimeFigureOut">
              <a:rPr lang="en-US" smtClean="0"/>
              <a:t>5/15/2018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5B806-22C7-47D6-B8CD-D407E25F4735}" type="slidenum">
              <a:rPr lang="en-US" smtClean="0"/>
              <a:t>‹#›</a:t>
            </a:fld>
            <a:endParaRPr lang="en-US"/>
          </a:p>
        </p:txBody>
      </p:sp>
    </p:spTree>
    <p:extLst>
      <p:ext uri="{BB962C8B-B14F-4D97-AF65-F5344CB8AC3E}">
        <p14:creationId xmlns:p14="http://schemas.microsoft.com/office/powerpoint/2010/main" val="4161248924"/>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5/15/2018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246432797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46941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112DF-AEA9-46D0-9198-E39315499B29}" type="datetimeFigureOut">
              <a:rPr lang="en-US" smtClean="0"/>
              <a:t>5/15/2018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522F0-6F43-4B7F-AE6B-C53CF5A2C6DA}" type="slidenum">
              <a:rPr lang="en-US" smtClean="0"/>
              <a:t>‹#›</a:t>
            </a:fld>
            <a:endParaRPr lang="en-US"/>
          </a:p>
        </p:txBody>
      </p:sp>
    </p:spTree>
    <p:extLst>
      <p:ext uri="{BB962C8B-B14F-4D97-AF65-F5344CB8AC3E}">
        <p14:creationId xmlns:p14="http://schemas.microsoft.com/office/powerpoint/2010/main" val="263838364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182880" tIns="137160" rIns="91440" bIns="45720" rtlCol="0" anchor="t" anchorCtr="0">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182880" tIns="13716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91440" bIns="45720" rtlCol="0" anchor="b"/>
          <a:lstStyle>
            <a:lvl1pPr algn="l">
              <a:defRPr sz="1067" kern="800">
                <a:solidFill>
                  <a:schemeClr val="tx1">
                    <a:tint val="75000"/>
                  </a:schemeClr>
                </a:solidFill>
                <a:latin typeface="+mn-lt"/>
                <a:cs typeface="Segoe UI Light"/>
              </a:defRPr>
            </a:lvl1pPr>
          </a:lstStyle>
          <a:p>
            <a:fld id="{0BDA82E5-744E-48BF-AC50-F815E6EE271C}" type="datetime1">
              <a:rPr lang="en-US"/>
              <a:t>5/15/2018</a:t>
            </a:fld>
            <a:endParaRPr lang="en-US"/>
          </a:p>
        </p:txBody>
      </p:sp>
      <p:sp>
        <p:nvSpPr>
          <p:cNvPr id="6" name="Slide Number Placeholder 5"/>
          <p:cNvSpPr>
            <a:spLocks noGrp="1"/>
          </p:cNvSpPr>
          <p:nvPr>
            <p:ph type="sldNum" sz="quarter" idx="4"/>
          </p:nvPr>
        </p:nvSpPr>
        <p:spPr>
          <a:xfrm>
            <a:off x="9042400" y="6356351"/>
            <a:ext cx="2844800" cy="365125"/>
          </a:xfrm>
          <a:prstGeom prst="rect">
            <a:avLst/>
          </a:prstGeom>
        </p:spPr>
        <p:txBody>
          <a:bodyPr vert="horz" lIns="91440" tIns="45720" rIns="91440" bIns="45720" rtlCol="0" anchor="b"/>
          <a:lstStyle>
            <a:lvl1pPr algn="r">
              <a:defRPr sz="1067" kern="800">
                <a:solidFill>
                  <a:schemeClr val="tx1">
                    <a:tint val="75000"/>
                  </a:schemeClr>
                </a:solidFill>
                <a:latin typeface="+mn-lt"/>
                <a:cs typeface="Segoe UI Light"/>
              </a:defRPr>
            </a:lvl1pPr>
          </a:lstStyle>
          <a:p>
            <a:fld id="{74A398B2-5A34-1A4A-811E-F4027282568C}" type="slidenum">
              <a:rPr lang="en-US"/>
              <a:pPr/>
              <a:t>‹#›</a:t>
            </a:fld>
            <a:endParaRPr lang="en-US"/>
          </a:p>
        </p:txBody>
      </p:sp>
    </p:spTree>
    <p:extLst>
      <p:ext uri="{BB962C8B-B14F-4D97-AF65-F5344CB8AC3E}">
        <p14:creationId xmlns:p14="http://schemas.microsoft.com/office/powerpoint/2010/main" val="3539811326"/>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 id="2147483954" r:id="rId27"/>
    <p:sldLayoutId id="2147483955" r:id="rId28"/>
    <p:sldLayoutId id="2147483956" r:id="rId29"/>
    <p:sldLayoutId id="2147483957" r:id="rId30"/>
    <p:sldLayoutId id="2147483958" r:id="rId31"/>
    <p:sldLayoutId id="2147483959" r:id="rId32"/>
    <p:sldLayoutId id="2147483960" r:id="rId33"/>
    <p:sldLayoutId id="2147483961" r:id="rId34"/>
    <p:sldLayoutId id="2147483962" r:id="rId35"/>
    <p:sldLayoutId id="2147483963" r:id="rId36"/>
  </p:sldLayoutIdLst>
  <p:hf hdr="0" ftr="0"/>
  <p:txStyles>
    <p:titleStyle>
      <a:lvl1pPr eaLnBrk="1" hangingPunct="1">
        <a:defRPr sz="2667" kern="800">
          <a:solidFill>
            <a:schemeClr val="tx1"/>
          </a:solidFill>
          <a:latin typeface="+mn-lt"/>
          <a:cs typeface="Segoe UI Light"/>
        </a:defRPr>
      </a:lvl1pPr>
    </p:titleStyle>
    <p:bodyStyle>
      <a:lvl1pPr eaLnBrk="1" hangingPunct="1">
        <a:lnSpc>
          <a:spcPct val="120000"/>
        </a:lnSpc>
        <a:defRPr sz="1867" kern="800">
          <a:solidFill>
            <a:srgbClr val="FFFFFF"/>
          </a:solidFill>
          <a:latin typeface="+mn-lt"/>
          <a:cs typeface="Segoe UI Light"/>
        </a:defRPr>
      </a:lvl1pPr>
      <a:lvl2pPr eaLnBrk="1" hangingPunct="1">
        <a:lnSpc>
          <a:spcPct val="120000"/>
        </a:lnSpc>
        <a:defRPr sz="1867" kern="800">
          <a:solidFill>
            <a:srgbClr val="FFFFFF"/>
          </a:solidFill>
          <a:latin typeface="+mn-lt"/>
          <a:cs typeface="Segoe UI Light"/>
        </a:defRPr>
      </a:lvl2pPr>
      <a:lvl3pPr eaLnBrk="1" hangingPunct="1">
        <a:lnSpc>
          <a:spcPct val="120000"/>
        </a:lnSpc>
        <a:defRPr sz="1867" kern="800">
          <a:solidFill>
            <a:srgbClr val="FFFFFF"/>
          </a:solidFill>
          <a:latin typeface="+mn-lt"/>
          <a:cs typeface="Segoe UI Light"/>
        </a:defRPr>
      </a:lvl3pPr>
      <a:lvl4pPr eaLnBrk="1" hangingPunct="1">
        <a:lnSpc>
          <a:spcPct val="120000"/>
        </a:lnSpc>
        <a:defRPr sz="1867" kern="800">
          <a:solidFill>
            <a:srgbClr val="FFFFFF"/>
          </a:solidFill>
          <a:latin typeface="+mn-lt"/>
          <a:cs typeface="Segoe UI Light"/>
        </a:defRPr>
      </a:lvl4pPr>
      <a:lvl5pPr eaLnBrk="1" hangingPunct="1">
        <a:lnSpc>
          <a:spcPct val="120000"/>
        </a:lnSpc>
        <a:defRPr sz="1867" kern="800">
          <a:solidFill>
            <a:srgbClr val="FFFFFF"/>
          </a:solidFill>
          <a:latin typeface="+mn-lt"/>
          <a:cs typeface="Segoe UI Light"/>
        </a:defRPr>
      </a:lvl5pPr>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5/15/2018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60682637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5/15/2018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15.05.2018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71654461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5/15/2018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50253597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7257108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15.05.2018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705617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25" r:id="rId12"/>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393468"/>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746155"/>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187079" y="3012391"/>
            <a:ext cx="6858622" cy="833218"/>
          </a:xfrm>
          <a:prstGeom prst="rect">
            <a:avLst/>
          </a:prstGeom>
        </p:spPr>
      </p:pic>
    </p:spTree>
    <p:extLst>
      <p:ext uri="{BB962C8B-B14F-4D97-AF65-F5344CB8AC3E}">
        <p14:creationId xmlns:p14="http://schemas.microsoft.com/office/powerpoint/2010/main" val="145025001"/>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Lst>
  <p:transition>
    <p:fade/>
  </p:transition>
  <p:txStyles>
    <p:titleStyle>
      <a:lvl1pPr algn="l" defTabSz="91336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38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5" kern="1200" spc="0" baseline="0">
          <a:gradFill>
            <a:gsLst>
              <a:gs pos="1250">
                <a:schemeClr val="tx1"/>
              </a:gs>
              <a:gs pos="100000">
                <a:schemeClr val="tx1"/>
              </a:gs>
            </a:gsLst>
            <a:lin ang="5400000" scaled="0"/>
          </a:gradFill>
          <a:latin typeface="+mj-lt"/>
          <a:ea typeface="+mn-ea"/>
          <a:cs typeface="+mn-cs"/>
        </a:defRPr>
      </a:lvl1pPr>
      <a:lvl2pPr marL="4477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2" kern="1200" spc="0" baseline="0">
          <a:gradFill>
            <a:gsLst>
              <a:gs pos="1250">
                <a:schemeClr val="tx1"/>
              </a:gs>
              <a:gs pos="100000">
                <a:schemeClr val="tx1"/>
              </a:gs>
            </a:gsLst>
            <a:lin ang="5400000" scaled="0"/>
          </a:gradFill>
          <a:latin typeface="+mn-lt"/>
          <a:ea typeface="+mn-ea"/>
          <a:cs typeface="+mn-cs"/>
        </a:defRPr>
      </a:lvl2pPr>
      <a:lvl3pPr marL="6715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0" kern="1200" spc="0" baseline="0">
          <a:gradFill>
            <a:gsLst>
              <a:gs pos="1250">
                <a:schemeClr val="tx1"/>
              </a:gs>
              <a:gs pos="100000">
                <a:schemeClr val="tx1"/>
              </a:gs>
            </a:gsLst>
            <a:lin ang="5400000" scaled="0"/>
          </a:gradFill>
          <a:latin typeface="+mn-lt"/>
          <a:ea typeface="+mn-ea"/>
          <a:cs typeface="+mn-cs"/>
        </a:defRPr>
      </a:lvl3pPr>
      <a:lvl4pPr marL="8954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4pPr>
      <a:lvl5pPr marL="11192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5pPr>
      <a:lvl6pPr marL="2511742"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2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10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86"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61" rtl="0" eaLnBrk="1" latinLnBrk="0" hangingPunct="1">
        <a:defRPr sz="1763" kern="1200">
          <a:solidFill>
            <a:schemeClr val="tx1"/>
          </a:solidFill>
          <a:latin typeface="+mn-lt"/>
          <a:ea typeface="+mn-ea"/>
          <a:cs typeface="+mn-cs"/>
        </a:defRPr>
      </a:lvl1pPr>
      <a:lvl2pPr marL="456681" algn="l" defTabSz="913361" rtl="0" eaLnBrk="1" latinLnBrk="0" hangingPunct="1">
        <a:defRPr sz="1763" kern="1200">
          <a:solidFill>
            <a:schemeClr val="tx1"/>
          </a:solidFill>
          <a:latin typeface="+mn-lt"/>
          <a:ea typeface="+mn-ea"/>
          <a:cs typeface="+mn-cs"/>
        </a:defRPr>
      </a:lvl2pPr>
      <a:lvl3pPr marL="913361" algn="l" defTabSz="913361" rtl="0" eaLnBrk="1" latinLnBrk="0" hangingPunct="1">
        <a:defRPr sz="1763" kern="1200">
          <a:solidFill>
            <a:schemeClr val="tx1"/>
          </a:solidFill>
          <a:latin typeface="+mn-lt"/>
          <a:ea typeface="+mn-ea"/>
          <a:cs typeface="+mn-cs"/>
        </a:defRPr>
      </a:lvl3pPr>
      <a:lvl4pPr marL="1370042" algn="l" defTabSz="913361" rtl="0" eaLnBrk="1" latinLnBrk="0" hangingPunct="1">
        <a:defRPr sz="1763" kern="1200">
          <a:solidFill>
            <a:schemeClr val="tx1"/>
          </a:solidFill>
          <a:latin typeface="+mn-lt"/>
          <a:ea typeface="+mn-ea"/>
          <a:cs typeface="+mn-cs"/>
        </a:defRPr>
      </a:lvl4pPr>
      <a:lvl5pPr marL="1826722" algn="l" defTabSz="913361" rtl="0" eaLnBrk="1" latinLnBrk="0" hangingPunct="1">
        <a:defRPr sz="1763" kern="1200">
          <a:solidFill>
            <a:schemeClr val="tx1"/>
          </a:solidFill>
          <a:latin typeface="+mn-lt"/>
          <a:ea typeface="+mn-ea"/>
          <a:cs typeface="+mn-cs"/>
        </a:defRPr>
      </a:lvl5pPr>
      <a:lvl6pPr marL="2283404" algn="l" defTabSz="913361" rtl="0" eaLnBrk="1" latinLnBrk="0" hangingPunct="1">
        <a:defRPr sz="1763" kern="1200">
          <a:solidFill>
            <a:schemeClr val="tx1"/>
          </a:solidFill>
          <a:latin typeface="+mn-lt"/>
          <a:ea typeface="+mn-ea"/>
          <a:cs typeface="+mn-cs"/>
        </a:defRPr>
      </a:lvl6pPr>
      <a:lvl7pPr marL="2740084" algn="l" defTabSz="913361" rtl="0" eaLnBrk="1" latinLnBrk="0" hangingPunct="1">
        <a:defRPr sz="1763" kern="1200">
          <a:solidFill>
            <a:schemeClr val="tx1"/>
          </a:solidFill>
          <a:latin typeface="+mn-lt"/>
          <a:ea typeface="+mn-ea"/>
          <a:cs typeface="+mn-cs"/>
        </a:defRPr>
      </a:lvl7pPr>
      <a:lvl8pPr marL="3196764" algn="l" defTabSz="913361" rtl="0" eaLnBrk="1" latinLnBrk="0" hangingPunct="1">
        <a:defRPr sz="1763" kern="1200">
          <a:solidFill>
            <a:schemeClr val="tx1"/>
          </a:solidFill>
          <a:latin typeface="+mn-lt"/>
          <a:ea typeface="+mn-ea"/>
          <a:cs typeface="+mn-cs"/>
        </a:defRPr>
      </a:lvl8pPr>
      <a:lvl9pPr marL="3653446" algn="l" defTabSz="913361"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996808280"/>
      </p:ext>
    </p:extLst>
  </p:cSld>
  <p:clrMap bg1="dk1" tx1="lt1" bg2="dk2" tx2="lt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Lst>
  <p:transition>
    <p:fade/>
  </p:transition>
  <p:txStyles>
    <p:titleStyle>
      <a:lvl1pPr algn="l" defTabSz="913205" rtl="0" eaLnBrk="1" latinLnBrk="0" hangingPunct="1">
        <a:lnSpc>
          <a:spcPct val="90000"/>
        </a:lnSpc>
        <a:spcBef>
          <a:spcPct val="0"/>
        </a:spcBef>
        <a:buNone/>
        <a:defRPr lang="en-US" sz="46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718" marR="0" indent="-335718" algn="l" defTabSz="913205" rtl="0" eaLnBrk="1" fontAlgn="auto" latinLnBrk="0" hangingPunct="1">
        <a:lnSpc>
          <a:spcPct val="90000"/>
        </a:lnSpc>
        <a:spcBef>
          <a:spcPct val="20000"/>
        </a:spcBef>
        <a:spcAft>
          <a:spcPts val="0"/>
        </a:spcAft>
        <a:buClrTx/>
        <a:buSzPct val="90000"/>
        <a:buFont typeface="Arial" pitchFamily="34" charset="0"/>
        <a:buChar char="•"/>
        <a:tabLst/>
        <a:defRPr sz="3916" kern="1200" spc="0" baseline="0">
          <a:gradFill>
            <a:gsLst>
              <a:gs pos="1250">
                <a:schemeClr val="tx1"/>
              </a:gs>
              <a:gs pos="100000">
                <a:schemeClr val="tx1"/>
              </a:gs>
            </a:gsLst>
            <a:lin ang="5400000" scaled="0"/>
          </a:gradFill>
          <a:latin typeface="+mj-lt"/>
          <a:ea typeface="+mn-ea"/>
          <a:cs typeface="+mn-cs"/>
        </a:defRPr>
      </a:lvl1pPr>
      <a:lvl2pPr marL="571964" marR="0" indent="-236245" algn="l" defTabSz="913205"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2pPr>
      <a:lvl3pPr marL="783342"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154"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0966"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1315"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918"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521"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124"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205" rtl="0" eaLnBrk="1" latinLnBrk="0" hangingPunct="1">
        <a:defRPr sz="1763" kern="1200">
          <a:solidFill>
            <a:schemeClr val="tx1"/>
          </a:solidFill>
          <a:latin typeface="+mn-lt"/>
          <a:ea typeface="+mn-ea"/>
          <a:cs typeface="+mn-cs"/>
        </a:defRPr>
      </a:lvl1pPr>
      <a:lvl2pPr marL="456602" algn="l" defTabSz="913205" rtl="0" eaLnBrk="1" latinLnBrk="0" hangingPunct="1">
        <a:defRPr sz="1763" kern="1200">
          <a:solidFill>
            <a:schemeClr val="tx1"/>
          </a:solidFill>
          <a:latin typeface="+mn-lt"/>
          <a:ea typeface="+mn-ea"/>
          <a:cs typeface="+mn-cs"/>
        </a:defRPr>
      </a:lvl2pPr>
      <a:lvl3pPr marL="913205" algn="l" defTabSz="913205" rtl="0" eaLnBrk="1" latinLnBrk="0" hangingPunct="1">
        <a:defRPr sz="1763" kern="1200">
          <a:solidFill>
            <a:schemeClr val="tx1"/>
          </a:solidFill>
          <a:latin typeface="+mn-lt"/>
          <a:ea typeface="+mn-ea"/>
          <a:cs typeface="+mn-cs"/>
        </a:defRPr>
      </a:lvl3pPr>
      <a:lvl4pPr marL="1369808" algn="l" defTabSz="913205" rtl="0" eaLnBrk="1" latinLnBrk="0" hangingPunct="1">
        <a:defRPr sz="1763" kern="1200">
          <a:solidFill>
            <a:schemeClr val="tx1"/>
          </a:solidFill>
          <a:latin typeface="+mn-lt"/>
          <a:ea typeface="+mn-ea"/>
          <a:cs typeface="+mn-cs"/>
        </a:defRPr>
      </a:lvl4pPr>
      <a:lvl5pPr marL="1826411" algn="l" defTabSz="913205" rtl="0" eaLnBrk="1" latinLnBrk="0" hangingPunct="1">
        <a:defRPr sz="1763" kern="1200">
          <a:solidFill>
            <a:schemeClr val="tx1"/>
          </a:solidFill>
          <a:latin typeface="+mn-lt"/>
          <a:ea typeface="+mn-ea"/>
          <a:cs typeface="+mn-cs"/>
        </a:defRPr>
      </a:lvl5pPr>
      <a:lvl6pPr marL="2283014" algn="l" defTabSz="913205" rtl="0" eaLnBrk="1" latinLnBrk="0" hangingPunct="1">
        <a:defRPr sz="1763" kern="1200">
          <a:solidFill>
            <a:schemeClr val="tx1"/>
          </a:solidFill>
          <a:latin typeface="+mn-lt"/>
          <a:ea typeface="+mn-ea"/>
          <a:cs typeface="+mn-cs"/>
        </a:defRPr>
      </a:lvl6pPr>
      <a:lvl7pPr marL="2739616" algn="l" defTabSz="913205" rtl="0" eaLnBrk="1" latinLnBrk="0" hangingPunct="1">
        <a:defRPr sz="1763" kern="1200">
          <a:solidFill>
            <a:schemeClr val="tx1"/>
          </a:solidFill>
          <a:latin typeface="+mn-lt"/>
          <a:ea typeface="+mn-ea"/>
          <a:cs typeface="+mn-cs"/>
        </a:defRPr>
      </a:lvl7pPr>
      <a:lvl8pPr marL="3196218" algn="l" defTabSz="913205" rtl="0" eaLnBrk="1" latinLnBrk="0" hangingPunct="1">
        <a:defRPr sz="1763" kern="1200">
          <a:solidFill>
            <a:schemeClr val="tx1"/>
          </a:solidFill>
          <a:latin typeface="+mn-lt"/>
          <a:ea typeface="+mn-ea"/>
          <a:cs typeface="+mn-cs"/>
        </a:defRPr>
      </a:lvl8pPr>
      <a:lvl9pPr marL="3652822" algn="l" defTabSz="91320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D817BCF1-EDE9-46B3-A8B3-659212B54243}" type="datetimeFigureOut">
              <a:rPr lang="en-US" smtClean="0">
                <a:solidFill>
                  <a:srgbClr val="505050">
                    <a:tint val="75000"/>
                  </a:srgbClr>
                </a:solidFill>
              </a:rPr>
              <a:pPr/>
              <a:t>5/15/2018</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CFBCED8A-DE7B-4F20-BCBD-2F1C97F6A900}"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1634230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08" tIns="89631" rIns="143408" bIns="8963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3408" tIns="89631" rIns="143408" bIns="89631"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9138285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281"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6"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51"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7"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02"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78"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72"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4"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1" rtl="0" eaLnBrk="1" latinLnBrk="0" hangingPunct="1">
        <a:defRPr sz="1800" kern="1200">
          <a:solidFill>
            <a:schemeClr val="tx1"/>
          </a:solidFill>
          <a:latin typeface="+mn-lt"/>
          <a:ea typeface="+mn-ea"/>
          <a:cs typeface="+mn-cs"/>
        </a:defRPr>
      </a:lvl1pPr>
      <a:lvl2pPr marL="457140" algn="l" defTabSz="914281" rtl="0" eaLnBrk="1" latinLnBrk="0" hangingPunct="1">
        <a:defRPr sz="1800" kern="1200">
          <a:solidFill>
            <a:schemeClr val="tx1"/>
          </a:solidFill>
          <a:latin typeface="+mn-lt"/>
          <a:ea typeface="+mn-ea"/>
          <a:cs typeface="+mn-cs"/>
        </a:defRPr>
      </a:lvl2pPr>
      <a:lvl3pPr marL="914281" algn="l" defTabSz="914281" rtl="0" eaLnBrk="1" latinLnBrk="0" hangingPunct="1">
        <a:defRPr sz="1800" kern="1200">
          <a:solidFill>
            <a:schemeClr val="tx1"/>
          </a:solidFill>
          <a:latin typeface="+mn-lt"/>
          <a:ea typeface="+mn-ea"/>
          <a:cs typeface="+mn-cs"/>
        </a:defRPr>
      </a:lvl3pPr>
      <a:lvl4pPr marL="1371421" algn="l" defTabSz="914281" rtl="0" eaLnBrk="1" latinLnBrk="0" hangingPunct="1">
        <a:defRPr sz="1800" kern="1200">
          <a:solidFill>
            <a:schemeClr val="tx1"/>
          </a:solidFill>
          <a:latin typeface="+mn-lt"/>
          <a:ea typeface="+mn-ea"/>
          <a:cs typeface="+mn-cs"/>
        </a:defRPr>
      </a:lvl4pPr>
      <a:lvl5pPr marL="1828562" algn="l" defTabSz="914281" rtl="0" eaLnBrk="1" latinLnBrk="0" hangingPunct="1">
        <a:defRPr sz="1800" kern="1200">
          <a:solidFill>
            <a:schemeClr val="tx1"/>
          </a:solidFill>
          <a:latin typeface="+mn-lt"/>
          <a:ea typeface="+mn-ea"/>
          <a:cs typeface="+mn-cs"/>
        </a:defRPr>
      </a:lvl5pPr>
      <a:lvl6pPr marL="2285703" algn="l" defTabSz="914281" rtl="0" eaLnBrk="1" latinLnBrk="0" hangingPunct="1">
        <a:defRPr sz="1800" kern="1200">
          <a:solidFill>
            <a:schemeClr val="tx1"/>
          </a:solidFill>
          <a:latin typeface="+mn-lt"/>
          <a:ea typeface="+mn-ea"/>
          <a:cs typeface="+mn-cs"/>
        </a:defRPr>
      </a:lvl6pPr>
      <a:lvl7pPr marL="2742843" algn="l" defTabSz="914281" rtl="0" eaLnBrk="1" latinLnBrk="0" hangingPunct="1">
        <a:defRPr sz="1800" kern="1200">
          <a:solidFill>
            <a:schemeClr val="tx1"/>
          </a:solidFill>
          <a:latin typeface="+mn-lt"/>
          <a:ea typeface="+mn-ea"/>
          <a:cs typeface="+mn-cs"/>
        </a:defRPr>
      </a:lvl7pPr>
      <a:lvl8pPr marL="3199983" algn="l" defTabSz="914281" rtl="0" eaLnBrk="1" latinLnBrk="0" hangingPunct="1">
        <a:defRPr sz="1800" kern="1200">
          <a:solidFill>
            <a:schemeClr val="tx1"/>
          </a:solidFill>
          <a:latin typeface="+mn-lt"/>
          <a:ea typeface="+mn-ea"/>
          <a:cs typeface="+mn-cs"/>
        </a:defRPr>
      </a:lvl8pPr>
      <a:lvl9pPr marL="3657125" algn="l" defTabSz="9142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94" tIns="89623" rIns="143394" bIns="89623"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3394" tIns="89623" rIns="143394" bIns="8962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69923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 id="2147483753" r:id="rId5"/>
    <p:sldLayoutId id="2147483754" r:id="rId6"/>
    <p:sldLayoutId id="2147483755" r:id="rId7"/>
    <p:sldLayoutId id="2147483756" r:id="rId8"/>
    <p:sldLayoutId id="2147483757" r:id="rId9"/>
  </p:sldLayoutIdLst>
  <p:transition>
    <p:fade/>
  </p:transition>
  <p:txStyles>
    <p:titleStyle>
      <a:lvl1pPr algn="l" defTabSz="91402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7" marR="0" indent="-336017" algn="l" defTabSz="914020"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5" marR="0" indent="-236456" algn="l" defTabSz="91402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40"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51"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63"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5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0" rtl="0" eaLnBrk="1" latinLnBrk="0" hangingPunct="1">
        <a:defRPr sz="1800" kern="1200">
          <a:solidFill>
            <a:schemeClr val="tx1"/>
          </a:solidFill>
          <a:latin typeface="+mn-lt"/>
          <a:ea typeface="+mn-ea"/>
          <a:cs typeface="+mn-cs"/>
        </a:defRPr>
      </a:lvl1pPr>
      <a:lvl2pPr marL="457009"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29" algn="l" defTabSz="914020" rtl="0" eaLnBrk="1" latinLnBrk="0" hangingPunct="1">
        <a:defRPr sz="1800" kern="1200">
          <a:solidFill>
            <a:schemeClr val="tx1"/>
          </a:solidFill>
          <a:latin typeface="+mn-lt"/>
          <a:ea typeface="+mn-ea"/>
          <a:cs typeface="+mn-cs"/>
        </a:defRPr>
      </a:lvl4pPr>
      <a:lvl5pPr marL="1828039" algn="l" defTabSz="914020" rtl="0" eaLnBrk="1" latinLnBrk="0" hangingPunct="1">
        <a:defRPr sz="1800" kern="1200">
          <a:solidFill>
            <a:schemeClr val="tx1"/>
          </a:solidFill>
          <a:latin typeface="+mn-lt"/>
          <a:ea typeface="+mn-ea"/>
          <a:cs typeface="+mn-cs"/>
        </a:defRPr>
      </a:lvl5pPr>
      <a:lvl6pPr marL="2285050"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8" algn="l" defTabSz="914020" rtl="0" eaLnBrk="1" latinLnBrk="0" hangingPunct="1">
        <a:defRPr sz="1800" kern="1200">
          <a:solidFill>
            <a:schemeClr val="tx1"/>
          </a:solidFill>
          <a:latin typeface="+mn-lt"/>
          <a:ea typeface="+mn-ea"/>
          <a:cs typeface="+mn-cs"/>
        </a:defRPr>
      </a:lvl8pPr>
      <a:lvl9pPr marL="3656079" algn="l" defTabSz="91402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472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8559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ransition>
    <p:fade/>
  </p:transition>
  <p:txStyles>
    <p:titleStyle>
      <a:lvl1pPr algn="l" defTabSz="914106"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14"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146"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178"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790"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3"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6"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9"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2"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58" algn="l" defTabSz="914106" rtl="0" eaLnBrk="1" latinLnBrk="0" hangingPunct="1">
        <a:defRPr sz="1800" kern="1200">
          <a:solidFill>
            <a:schemeClr val="tx1"/>
          </a:solidFill>
          <a:latin typeface="+mn-lt"/>
          <a:ea typeface="+mn-ea"/>
          <a:cs typeface="+mn-cs"/>
        </a:defRPr>
      </a:lvl4pPr>
      <a:lvl5pPr marL="1828211" algn="l" defTabSz="914106" rtl="0" eaLnBrk="1" latinLnBrk="0" hangingPunct="1">
        <a:defRPr sz="1800" kern="1200">
          <a:solidFill>
            <a:schemeClr val="tx1"/>
          </a:solidFill>
          <a:latin typeface="+mn-lt"/>
          <a:ea typeface="+mn-ea"/>
          <a:cs typeface="+mn-cs"/>
        </a:defRPr>
      </a:lvl5pPr>
      <a:lvl6pPr marL="2285265" algn="l" defTabSz="914106" rtl="0" eaLnBrk="1" latinLnBrk="0" hangingPunct="1">
        <a:defRPr sz="1800" kern="1200">
          <a:solidFill>
            <a:schemeClr val="tx1"/>
          </a:solidFill>
          <a:latin typeface="+mn-lt"/>
          <a:ea typeface="+mn-ea"/>
          <a:cs typeface="+mn-cs"/>
        </a:defRPr>
      </a:lvl6pPr>
      <a:lvl7pPr marL="2742318" algn="l" defTabSz="914106" rtl="0" eaLnBrk="1" latinLnBrk="0" hangingPunct="1">
        <a:defRPr sz="1800" kern="1200">
          <a:solidFill>
            <a:schemeClr val="tx1"/>
          </a:solidFill>
          <a:latin typeface="+mn-lt"/>
          <a:ea typeface="+mn-ea"/>
          <a:cs typeface="+mn-cs"/>
        </a:defRPr>
      </a:lvl7pPr>
      <a:lvl8pPr marL="3199369" algn="l" defTabSz="914106" rtl="0" eaLnBrk="1" latinLnBrk="0" hangingPunct="1">
        <a:defRPr sz="1800" kern="1200">
          <a:solidFill>
            <a:schemeClr val="tx1"/>
          </a:solidFill>
          <a:latin typeface="+mn-lt"/>
          <a:ea typeface="+mn-ea"/>
          <a:cs typeface="+mn-cs"/>
        </a:defRPr>
      </a:lvl8pPr>
      <a:lvl9pPr marL="3656423" algn="l" defTabSz="9141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5707334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7"/>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3" y="1189182"/>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3" y="6437746"/>
            <a:ext cx="3859607" cy="133860"/>
          </a:xfrm>
          <a:prstGeom prst="rect">
            <a:avLst/>
          </a:prstGeom>
        </p:spPr>
        <p:txBody>
          <a:bodyPr vert="horz" lIns="0" tIns="0" rIns="91440" bIns="0" rtlCol="0" anchor="ctr"/>
          <a:lstStyle>
            <a:lvl1pPr marL="0" algn="l" defTabSz="914016"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154" fontAlgn="base">
              <a:spcBef>
                <a:spcPct val="0"/>
              </a:spcBef>
              <a:spcAft>
                <a:spcPct val="0"/>
              </a:spcAft>
            </a:pPr>
            <a:fld id="{83758903-653A-7442-ACA2-36E6579F0BEB}" type="slidenum">
              <a:rPr lang="en-US" smtClean="0">
                <a:ea typeface="ＭＳ Ｐゴシック" charset="0"/>
              </a:rPr>
              <a:pPr defTabSz="913154"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666944337"/>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Lst>
  <p:transition>
    <p:fade/>
  </p:transition>
  <p:txStyles>
    <p:titleStyle>
      <a:lvl1pPr algn="l" defTabSz="913154" rtl="0" eaLnBrk="0" fontAlgn="base" hangingPunct="0">
        <a:lnSpc>
          <a:spcPct val="90000"/>
        </a:lnSpc>
        <a:spcBef>
          <a:spcPct val="0"/>
        </a:spcBef>
        <a:spcAft>
          <a:spcPct val="0"/>
        </a:spcAft>
        <a:defRPr lang="en-US" sz="5292" kern="1200" spc="-100" dirty="0">
          <a:ln w="3175">
            <a:noFill/>
          </a:ln>
          <a:solidFill>
            <a:schemeClr val="tx2"/>
          </a:solidFill>
          <a:latin typeface="+mj-lt"/>
          <a:ea typeface="ＭＳ Ｐゴシック" charset="0"/>
          <a:cs typeface="Segoe UI" pitchFamily="34" charset="0"/>
        </a:defRPr>
      </a:lvl1pPr>
      <a:lvl2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20"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042"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062"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084"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336016" indent="-336016" algn="l" defTabSz="913154"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72" indent="-236455" algn="l" defTabSz="913154" rtl="0" eaLnBrk="0" fontAlgn="base" hangingPunct="0">
        <a:lnSpc>
          <a:spcPct val="90000"/>
        </a:lnSpc>
        <a:spcBef>
          <a:spcPct val="20000"/>
        </a:spcBef>
        <a:spcAft>
          <a:spcPct val="0"/>
        </a:spcAft>
        <a:buSzPct val="90000"/>
        <a:buFont typeface="Arial" charset="0"/>
        <a:buChar char="•"/>
        <a:defRPr sz="2352" kern="1200">
          <a:solidFill>
            <a:schemeClr val="tx2"/>
          </a:solidFill>
          <a:latin typeface="+mn-lt"/>
          <a:ea typeface="ＭＳ Ｐゴシック" charset="0"/>
          <a:cs typeface="+mn-cs"/>
        </a:defRPr>
      </a:lvl2pPr>
      <a:lvl3pPr marL="784037" indent="-224012" algn="l" defTabSz="913154"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048" indent="-224012" algn="l" defTabSz="91315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57" indent="-224012" algn="l" defTabSz="91315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43"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60"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70"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16" rtl="0" eaLnBrk="1" latinLnBrk="0" hangingPunct="1">
        <a:defRPr sz="1764" kern="1200">
          <a:solidFill>
            <a:schemeClr val="tx1"/>
          </a:solidFill>
          <a:latin typeface="+mn-lt"/>
          <a:ea typeface="+mn-ea"/>
          <a:cs typeface="+mn-cs"/>
        </a:defRPr>
      </a:lvl1pPr>
      <a:lvl2pPr marL="457008" algn="l" defTabSz="914016" rtl="0" eaLnBrk="1" latinLnBrk="0" hangingPunct="1">
        <a:defRPr sz="1764" kern="1200">
          <a:solidFill>
            <a:schemeClr val="tx1"/>
          </a:solidFill>
          <a:latin typeface="+mn-lt"/>
          <a:ea typeface="+mn-ea"/>
          <a:cs typeface="+mn-cs"/>
        </a:defRPr>
      </a:lvl2pPr>
      <a:lvl3pPr marL="914016" algn="l" defTabSz="914016" rtl="0" eaLnBrk="1" latinLnBrk="0" hangingPunct="1">
        <a:defRPr sz="1764" kern="1200">
          <a:solidFill>
            <a:schemeClr val="tx1"/>
          </a:solidFill>
          <a:latin typeface="+mn-lt"/>
          <a:ea typeface="+mn-ea"/>
          <a:cs typeface="+mn-cs"/>
        </a:defRPr>
      </a:lvl3pPr>
      <a:lvl4pPr marL="1371024" algn="l" defTabSz="914016" rtl="0" eaLnBrk="1" latinLnBrk="0" hangingPunct="1">
        <a:defRPr sz="1764" kern="1200">
          <a:solidFill>
            <a:schemeClr val="tx1"/>
          </a:solidFill>
          <a:latin typeface="+mn-lt"/>
          <a:ea typeface="+mn-ea"/>
          <a:cs typeface="+mn-cs"/>
        </a:defRPr>
      </a:lvl4pPr>
      <a:lvl5pPr marL="1828032" algn="l" defTabSz="914016" rtl="0" eaLnBrk="1" latinLnBrk="0" hangingPunct="1">
        <a:defRPr sz="1764" kern="1200">
          <a:solidFill>
            <a:schemeClr val="tx1"/>
          </a:solidFill>
          <a:latin typeface="+mn-lt"/>
          <a:ea typeface="+mn-ea"/>
          <a:cs typeface="+mn-cs"/>
        </a:defRPr>
      </a:lvl5pPr>
      <a:lvl6pPr marL="2285040" algn="l" defTabSz="914016" rtl="0" eaLnBrk="1" latinLnBrk="0" hangingPunct="1">
        <a:defRPr sz="1764" kern="1200">
          <a:solidFill>
            <a:schemeClr val="tx1"/>
          </a:solidFill>
          <a:latin typeface="+mn-lt"/>
          <a:ea typeface="+mn-ea"/>
          <a:cs typeface="+mn-cs"/>
        </a:defRPr>
      </a:lvl6pPr>
      <a:lvl7pPr marL="2742047" algn="l" defTabSz="914016" rtl="0" eaLnBrk="1" latinLnBrk="0" hangingPunct="1">
        <a:defRPr sz="1764" kern="1200">
          <a:solidFill>
            <a:schemeClr val="tx1"/>
          </a:solidFill>
          <a:latin typeface="+mn-lt"/>
          <a:ea typeface="+mn-ea"/>
          <a:cs typeface="+mn-cs"/>
        </a:defRPr>
      </a:lvl7pPr>
      <a:lvl8pPr marL="3199055" algn="l" defTabSz="914016" rtl="0" eaLnBrk="1" latinLnBrk="0" hangingPunct="1">
        <a:defRPr sz="1764" kern="1200">
          <a:solidFill>
            <a:schemeClr val="tx1"/>
          </a:solidFill>
          <a:latin typeface="+mn-lt"/>
          <a:ea typeface="+mn-ea"/>
          <a:cs typeface="+mn-cs"/>
        </a:defRPr>
      </a:lvl8pPr>
      <a:lvl9pPr marL="3656065" algn="l" defTabSz="914016"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Dave.Burnison@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42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0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5.xml"/><Relationship Id="rId1" Type="http://schemas.openxmlformats.org/officeDocument/2006/relationships/slideLayout" Target="../slideLayouts/slideLayout426.xml"/><Relationship Id="rId4" Type="http://schemas.openxmlformats.org/officeDocument/2006/relationships/image" Target="../media/image139.wmf"/></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8" Type="http://schemas.openxmlformats.org/officeDocument/2006/relationships/hyperlink" Target="https://github.com/coreos/coreos-overlay/tree/master/app-emulation/wa-linux-agent" TargetMode="External"/><Relationship Id="rId3" Type="http://schemas.openxmlformats.org/officeDocument/2006/relationships/hyperlink" Target="https://support.microsoft.com/en-us/help/3206074" TargetMode="External"/><Relationship Id="rId7" Type="http://schemas.openxmlformats.org/officeDocument/2006/relationships/hyperlink" Target="https://coreos.com/docs/running-coreos/cloud-providers/azure/" TargetMode="External"/><Relationship Id="rId2" Type="http://schemas.openxmlformats.org/officeDocument/2006/relationships/notesSlide" Target="../notesSlides/notesSlide97.xml"/><Relationship Id="rId1" Type="http://schemas.openxmlformats.org/officeDocument/2006/relationships/slideLayout" Target="../slideLayouts/slideLayout6.xml"/><Relationship Id="rId6" Type="http://schemas.openxmlformats.org/officeDocument/2006/relationships/hyperlink" Target="https://github.com/Azure/WALinuxAgent" TargetMode="External"/><Relationship Id="rId5" Type="http://schemas.openxmlformats.org/officeDocument/2006/relationships/hyperlink" Target="http://olcentgbl.trafficmanager.net/openlogic/6/openlogic/x86_64/RPMS/" TargetMode="External"/><Relationship Id="rId10" Type="http://schemas.openxmlformats.org/officeDocument/2006/relationships/hyperlink" Target="https://build.opensuse.org/project/show/Cloud:Tools" TargetMode="External"/><Relationship Id="rId4" Type="http://schemas.openxmlformats.org/officeDocument/2006/relationships/hyperlink" Target="http://go.microsoft.com/fwlink/?LinkID=403033&amp;clcid=0x409" TargetMode="External"/><Relationship Id="rId9" Type="http://schemas.openxmlformats.org/officeDocument/2006/relationships/hyperlink" Target="http://go.microsoft.com/fwlink/p/?LinkID=250998"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141.png"/><Relationship Id="rId4" Type="http://schemas.openxmlformats.org/officeDocument/2006/relationships/image" Target="../media/image140.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aka.ms/comparecompute" TargetMode="Externa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resource-names" TargetMode="External"/><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2.xml"/><Relationship Id="rId1" Type="http://schemas.openxmlformats.org/officeDocument/2006/relationships/slideLayout" Target="../slideLayouts/slideLayout6.xml"/><Relationship Id="rId4" Type="http://schemas.openxmlformats.org/officeDocument/2006/relationships/image" Target="../media/image146.png"/></Relationships>
</file>

<file path=ppt/slides/_rels/slide118.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113.xml"/><Relationship Id="rId1" Type="http://schemas.openxmlformats.org/officeDocument/2006/relationships/slideLayout" Target="../slideLayouts/slideLayout6.xml"/><Relationship Id="rId4" Type="http://schemas.openxmlformats.org/officeDocument/2006/relationships/image" Target="../media/image147.png"/></Relationships>
</file>

<file path=ppt/slides/_rels/slide11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4.xml"/><Relationship Id="rId1" Type="http://schemas.openxmlformats.org/officeDocument/2006/relationships/slideLayout" Target="../slideLayouts/slideLayout6.xml"/><Relationship Id="rId4" Type="http://schemas.openxmlformats.org/officeDocument/2006/relationships/image" Target="../media/image149.png"/></Relationships>
</file>

<file path=ppt/slides/_rels/slide1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0.xml"/><Relationship Id="rId1" Type="http://schemas.openxmlformats.org/officeDocument/2006/relationships/slideLayout" Target="../slideLayouts/slideLayout103.xml"/></Relationships>
</file>

<file path=ppt/slides/_rels/slide120.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update" TargetMode="External"/><Relationship Id="rId2" Type="http://schemas.openxmlformats.org/officeDocument/2006/relationships/notesSlide" Target="../notesSlides/notesSlide115.xml"/><Relationship Id="rId1" Type="http://schemas.openxmlformats.org/officeDocument/2006/relationships/slideLayout" Target="../slideLayouts/slideLayout6.xml"/><Relationship Id="rId5" Type="http://schemas.openxmlformats.org/officeDocument/2006/relationships/hyperlink" Target="https://docs.microsoft.com/en-us/azure/azure-resource-manager/best-practices-resource-manager-design-templates" TargetMode="External"/><Relationship Id="rId4" Type="http://schemas.openxmlformats.org/officeDocument/2006/relationships/hyperlink" Target="https://docs.microsoft.com/en-us/azure/azure-resource-manager/best-practices-resource-manager-state" TargetMode="Externa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7.xml"/><Relationship Id="rId1" Type="http://schemas.openxmlformats.org/officeDocument/2006/relationships/slideLayout" Target="../slideLayouts/slideLayout6.xml"/><Relationship Id="rId4" Type="http://schemas.openxmlformats.org/officeDocument/2006/relationships/image" Target="../media/image151.png"/></Relationships>
</file>

<file path=ppt/slides/_rels/slide12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9.xml"/><Relationship Id="rId1" Type="http://schemas.openxmlformats.org/officeDocument/2006/relationships/slideLayout" Target="../slideLayouts/slideLayout6.xml"/><Relationship Id="rId5" Type="http://schemas.openxmlformats.org/officeDocument/2006/relationships/image" Target="../media/image155.png"/><Relationship Id="rId4" Type="http://schemas.openxmlformats.org/officeDocument/2006/relationships/image" Target="../media/image154.png"/></Relationships>
</file>

<file path=ppt/slides/_rels/slide125.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portal" TargetMode="External"/><Relationship Id="rId3" Type="http://schemas.openxmlformats.org/officeDocument/2006/relationships/hyperlink" Target="https://docs.microsoft.com/en-us/azure/azure-resource-manager/resource-group-template-deploy-portal#create-resource-group" TargetMode="External"/><Relationship Id="rId7" Type="http://schemas.openxmlformats.org/officeDocument/2006/relationships/hyperlink" Target="https://docs.microsoft.com/en-us/azure/azure-resource-manager/resource-group-template-deploy-portal#next-steps" TargetMode="External"/><Relationship Id="rId2" Type="http://schemas.openxmlformats.org/officeDocument/2006/relationships/notesSlide" Target="../notesSlides/notesSlide121.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portal#deploy-resources-from-a-template-saved-to-your-account" TargetMode="External"/><Relationship Id="rId5" Type="http://schemas.openxmlformats.org/officeDocument/2006/relationships/hyperlink" Target="https://docs.microsoft.com/en-us/azure/azure-resource-manager/resource-group-template-deploy-portal#deploy-resources-from-custom-template" TargetMode="External"/><Relationship Id="rId4" Type="http://schemas.openxmlformats.org/officeDocument/2006/relationships/hyperlink" Target="https://docs.microsoft.com/en-us/azure/azure-resource-manager/resource-group-template-deploy-portal#deploy-resources-from-marketplace"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2.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2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sample-template" TargetMode="External"/><Relationship Id="rId3" Type="http://schemas.openxmlformats.org/officeDocument/2006/relationships/hyperlink" Target="https://docs.microsoft.com/en-us/azure/azure-resource-manager/resource-group-template-deploy#deploy-a-template-from-your-local-machine" TargetMode="External"/><Relationship Id="rId7" Type="http://schemas.openxmlformats.org/officeDocument/2006/relationships/hyperlink" Target="https://docs.microsoft.com/en-us/azure/azure-resource-manager/resource-group-template-deploy#incremental-and-complete-deployments" TargetMode="Externa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test-a-template-deployment" TargetMode="External"/><Relationship Id="rId5" Type="http://schemas.openxmlformats.org/officeDocument/2006/relationships/hyperlink" Target="https://docs.microsoft.com/en-us/azure/azure-resource-manager/resource-group-template-deploy#parameter-files" TargetMode="External"/><Relationship Id="rId4" Type="http://schemas.openxmlformats.org/officeDocument/2006/relationships/hyperlink" Target="https://docs.microsoft.com/en-us/azure/azure-resource-manager/resource-group-template-deploy#deploy-a-template-from-an-external-source" TargetMode="External"/><Relationship Id="rId9" Type="http://schemas.openxmlformats.org/officeDocument/2006/relationships/hyperlink" Target="https://docs.microsoft.com/en-us/azure/azure-resource-manager/resource-group-template-deploy#next-step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26.xml"/><Relationship Id="rId1" Type="http://schemas.openxmlformats.org/officeDocument/2006/relationships/slideLayout" Target="../slideLayouts/slideLayout6.xml"/><Relationship Id="rId4" Type="http://schemas.openxmlformats.org/officeDocument/2006/relationships/image" Target="../media/image163.jpeg"/></Relationships>
</file>

<file path=ppt/slides/_rels/slide13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9.xml"/><Relationship Id="rId1" Type="http://schemas.openxmlformats.org/officeDocument/2006/relationships/slideLayout" Target="../slideLayouts/slideLayout6.xml"/><Relationship Id="rId4" Type="http://schemas.openxmlformats.org/officeDocument/2006/relationships/hyperlink" Target="https://docs.microsoft.com/en-us/azure/architecture/reference-architectures/virtual-machines-linux/multi-region-application" TargetMode="External"/></Relationships>
</file>

<file path=ppt/slides/_rels/slide135.xml.rels><?xml version="1.0" encoding="UTF-8" standalone="yes"?>
<Relationships xmlns="http://schemas.openxmlformats.org/package/2006/relationships"><Relationship Id="rId3" Type="http://schemas.openxmlformats.org/officeDocument/2006/relationships/hyperlink" Target="https://docs.microsoft.com/en-us/azure/architecture/resiliency/high-availability-azure-applications" TargetMode="External"/><Relationship Id="rId2" Type="http://schemas.openxmlformats.org/officeDocument/2006/relationships/notesSlide" Target="../notesSlides/notesSlide130.xml"/><Relationship Id="rId1" Type="http://schemas.openxmlformats.org/officeDocument/2006/relationships/slideLayout" Target="../slideLayouts/slideLayout6.xml"/><Relationship Id="rId4" Type="http://schemas.openxmlformats.org/officeDocument/2006/relationships/hyperlink" Target="https://docs.microsoft.com/en-us/azure/architecture/resiliency/index#designing-for-resilienc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azure.microsoft.com/en-us/resources/templates/"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74.png"/><Relationship Id="rId3" Type="http://schemas.microsoft.com/office/2007/relationships/media" Target="../media/media1.mp4"/><Relationship Id="rId7" Type="http://schemas.openxmlformats.org/officeDocument/2006/relationships/image" Target="../media/image73.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hyperlink" Target="https://azure.microsoft.com/en-us/resources/templates/" TargetMode="External"/><Relationship Id="rId5" Type="http://schemas.openxmlformats.org/officeDocument/2006/relationships/notesSlide" Target="../notesSlides/notesSlide13.xml"/><Relationship Id="rId4" Type="http://schemas.openxmlformats.org/officeDocument/2006/relationships/slideLayout" Target="../slideLayouts/slideLayout103.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7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4.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124.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24.xml"/></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224.xml"/></Relationships>
</file>

<file path=ppt/slides/_rels/slide2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8.xml"/><Relationship Id="rId1" Type="http://schemas.openxmlformats.org/officeDocument/2006/relationships/slideLayout" Target="../slideLayouts/slideLayout113.xml"/><Relationship Id="rId5" Type="http://schemas.openxmlformats.org/officeDocument/2006/relationships/image" Target="../media/image80.png"/><Relationship Id="rId4" Type="http://schemas.openxmlformats.org/officeDocument/2006/relationships/image" Target="../media/image79.emf"/></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387.xml"/></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38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20.xml"/><Relationship Id="rId1" Type="http://schemas.openxmlformats.org/officeDocument/2006/relationships/tags" Target="../tags/tag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0.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220.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84.jpe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0.xml"/></Relationships>
</file>

<file path=ppt/slides/_rels/slide39.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6" Type="http://schemas.openxmlformats.org/officeDocument/2006/relationships/notesSlide" Target="../notesSlides/notesSlide3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slideLayout" Target="../slideLayouts/slideLayout251.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7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24.xml"/><Relationship Id="rId4" Type="http://schemas.microsoft.com/office/2007/relationships/hdphoto" Target="../media/hdphoto5.wdp"/></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103.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10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4.xml"/></Relationships>
</file>

<file path=ppt/slides/_rels/slide44.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107.xml"/><Relationship Id="rId6" Type="http://schemas.openxmlformats.org/officeDocument/2006/relationships/image" Target="../media/image91.emf"/><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44.xml"/><Relationship Id="rId1" Type="http://schemas.openxmlformats.org/officeDocument/2006/relationships/slideLayout" Target="../slideLayouts/slideLayout30.xml"/><Relationship Id="rId6" Type="http://schemas.openxmlformats.org/officeDocument/2006/relationships/image" Target="../media/image95.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azure/#pivot=products&amp;panel=Compute" TargetMode="External"/><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45.xml"/><Relationship Id="rId1" Type="http://schemas.openxmlformats.org/officeDocument/2006/relationships/slideLayout" Target="../slideLayouts/slideLayout30.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74.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8.xml"/><Relationship Id="rId1" Type="http://schemas.openxmlformats.org/officeDocument/2006/relationships/slideLayout" Target="../slideLayouts/slideLayout335.xml"/><Relationship Id="rId4" Type="http://schemas.openxmlformats.org/officeDocument/2006/relationships/image" Target="../media/image98.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6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6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4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47.xml"/></Relationships>
</file>

<file path=ppt/slides/_rels/slide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47.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34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7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7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6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65.xml"/></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113.xml"/><Relationship Id="rId5" Type="http://schemas.openxmlformats.org/officeDocument/2006/relationships/image" Target="../media/image102.png"/><Relationship Id="rId4" Type="http://schemas.openxmlformats.org/officeDocument/2006/relationships/image" Target="../media/image10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74.xml"/></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3.xml"/><Relationship Id="rId1" Type="http://schemas.openxmlformats.org/officeDocument/2006/relationships/slideLayout" Target="../slideLayouts/slideLayout165.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6.xml"/><Relationship Id="rId1" Type="http://schemas.openxmlformats.org/officeDocument/2006/relationships/slideLayout" Target="../slideLayouts/slideLayout158.xm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5.xml"/><Relationship Id="rId1" Type="http://schemas.openxmlformats.org/officeDocument/2006/relationships/slideLayout" Target="../slideLayouts/slideLayout113.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274.xml"/><Relationship Id="rId5" Type="http://schemas.openxmlformats.org/officeDocument/2006/relationships/image" Target="../media/image52.png"/><Relationship Id="rId4" Type="http://schemas.openxmlformats.org/officeDocument/2006/relationships/image" Target="../media/image51.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47.xml"/><Relationship Id="rId1" Type="http://schemas.openxmlformats.org/officeDocument/2006/relationships/tags" Target="../tags/tag17.xml"/><Relationship Id="rId5" Type="http://schemas.openxmlformats.org/officeDocument/2006/relationships/image" Target="../media/image107.emf"/><Relationship Id="rId4" Type="http://schemas.openxmlformats.org/officeDocument/2006/relationships/image" Target="../media/image106.e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47.xml"/></Relationships>
</file>

<file path=ppt/slides/_rels/slide74.x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image" Target="../media/image108.emf"/><Relationship Id="rId7" Type="http://schemas.openxmlformats.org/officeDocument/2006/relationships/image" Target="../media/image112.emf"/><Relationship Id="rId2" Type="http://schemas.openxmlformats.org/officeDocument/2006/relationships/notesSlide" Target="../notesSlides/notesSlide69.xml"/><Relationship Id="rId1" Type="http://schemas.openxmlformats.org/officeDocument/2006/relationships/slideLayout" Target="../slideLayouts/slideLayout107.xml"/><Relationship Id="rId6" Type="http://schemas.openxmlformats.org/officeDocument/2006/relationships/image" Target="../media/image111.emf"/><Relationship Id="rId5" Type="http://schemas.openxmlformats.org/officeDocument/2006/relationships/image" Target="../media/image110.png"/><Relationship Id="rId4" Type="http://schemas.openxmlformats.org/officeDocument/2006/relationships/image" Target="../media/image109.emf"/><Relationship Id="rId9" Type="http://schemas.openxmlformats.org/officeDocument/2006/relationships/image" Target="../media/image11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17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79.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74.xml"/><Relationship Id="rId1" Type="http://schemas.openxmlformats.org/officeDocument/2006/relationships/slideLayout" Target="../slideLayouts/slideLayout107.xml"/><Relationship Id="rId5" Type="http://schemas.openxmlformats.org/officeDocument/2006/relationships/image" Target="../media/image117.emf"/><Relationship Id="rId4" Type="http://schemas.openxmlformats.org/officeDocument/2006/relationships/image" Target="../media/image116.emf"/></Relationships>
</file>

<file path=ppt/slides/_rels/slide8.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7.xml"/><Relationship Id="rId1" Type="http://schemas.openxmlformats.org/officeDocument/2006/relationships/slideLayout" Target="../slideLayouts/slideLayout158.xml"/></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80.xml"/><Relationship Id="rId1" Type="http://schemas.openxmlformats.org/officeDocument/2006/relationships/slideLayout" Target="../slideLayouts/slideLayout17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86.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81.xml"/><Relationship Id="rId1" Type="http://schemas.openxmlformats.org/officeDocument/2006/relationships/slideLayout" Target="../slideLayouts/slideLayout141.xml"/><Relationship Id="rId5" Type="http://schemas.openxmlformats.org/officeDocument/2006/relationships/image" Target="../media/image124.emf"/><Relationship Id="rId4" Type="http://schemas.openxmlformats.org/officeDocument/2006/relationships/image" Target="../media/image123.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9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9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94.xml"/></Relationships>
</file>

<file path=ppt/slides/_rels/slide9.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8.xml"/><Relationship Id="rId1" Type="http://schemas.openxmlformats.org/officeDocument/2006/relationships/slideLayout" Target="../slideLayouts/slideLayout15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9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9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94.xml"/></Relationships>
</file>

<file path=ppt/slides/_rels/slide93.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88.xml"/><Relationship Id="rId1" Type="http://schemas.openxmlformats.org/officeDocument/2006/relationships/slideLayout" Target="../slideLayouts/slideLayout294.xml"/></Relationships>
</file>

<file path=ppt/slides/_rels/slide9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9.xml"/><Relationship Id="rId1" Type="http://schemas.openxmlformats.org/officeDocument/2006/relationships/slideLayout" Target="../slideLayouts/slideLayout133.xml"/><Relationship Id="rId5" Type="http://schemas.openxmlformats.org/officeDocument/2006/relationships/image" Target="../media/image93.emf"/><Relationship Id="rId4" Type="http://schemas.openxmlformats.org/officeDocument/2006/relationships/image" Target="../media/image126.png"/></Relationships>
</file>

<file path=ppt/slides/_rels/slide9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5.emf"/><Relationship Id="rId2" Type="http://schemas.openxmlformats.org/officeDocument/2006/relationships/notesSlide" Target="../notesSlides/notesSlide90.xml"/><Relationship Id="rId1" Type="http://schemas.openxmlformats.org/officeDocument/2006/relationships/slideLayout" Target="../slideLayouts/slideLayout113.xml"/><Relationship Id="rId6" Type="http://schemas.openxmlformats.org/officeDocument/2006/relationships/image" Target="../media/image130.png"/><Relationship Id="rId11" Type="http://schemas.openxmlformats.org/officeDocument/2006/relationships/image" Target="../media/image122.emf"/><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1.xml"/><Relationship Id="rId1" Type="http://schemas.openxmlformats.org/officeDocument/2006/relationships/slideLayout" Target="../slideLayouts/slideLayout310.xml"/></Relationships>
</file>

<file path=ppt/slides/_rels/slide9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92.xml"/><Relationship Id="rId1" Type="http://schemas.openxmlformats.org/officeDocument/2006/relationships/slideLayout" Target="../slideLayouts/slideLayout17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3.xml"/></Relationships>
</file>

<file path=ppt/slides/_rels/slide99.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94.xml"/><Relationship Id="rId1" Type="http://schemas.openxmlformats.org/officeDocument/2006/relationships/slideLayout" Target="../slideLayouts/slideLayout425.xml"/><Relationship Id="rId4" Type="http://schemas.openxmlformats.org/officeDocument/2006/relationships/hyperlink" Target="mailto:Dave.Burnison@Microsof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4266364" y="727353"/>
            <a:ext cx="10522788"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 name="Rectangle 6"/>
          <p:cNvSpPr>
            <a:spLocks noChangeArrowheads="1"/>
          </p:cNvSpPr>
          <p:nvPr/>
        </p:nvSpPr>
        <p:spPr bwMode="auto">
          <a:xfrm>
            <a:off x="4191845" y="730524"/>
            <a:ext cx="10961966"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 name="Rectangle 7"/>
          <p:cNvSpPr>
            <a:spLocks noChangeArrowheads="1"/>
          </p:cNvSpPr>
          <p:nvPr/>
        </p:nvSpPr>
        <p:spPr bwMode="auto">
          <a:xfrm>
            <a:off x="33149" y="28951"/>
            <a:ext cx="12151070" cy="6795531"/>
          </a:xfrm>
          <a:prstGeom prst="rect">
            <a:avLst/>
          </a:prstGeom>
          <a:solidFill>
            <a:srgbClr val="00188F"/>
          </a:solidFill>
          <a:ln>
            <a:noFill/>
          </a:ln>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 name="Rectangle 8"/>
          <p:cNvSpPr>
            <a:spLocks noChangeArrowheads="1"/>
          </p:cNvSpPr>
          <p:nvPr/>
        </p:nvSpPr>
        <p:spPr bwMode="auto">
          <a:xfrm>
            <a:off x="4599313" y="1373242"/>
            <a:ext cx="8220681"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2" name="Freeform 9"/>
          <p:cNvSpPr>
            <a:spLocks/>
          </p:cNvSpPr>
          <p:nvPr/>
        </p:nvSpPr>
        <p:spPr bwMode="auto">
          <a:xfrm>
            <a:off x="5943795" y="5608042"/>
            <a:ext cx="1198618" cy="153791"/>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3" name="Freeform 10"/>
          <p:cNvSpPr>
            <a:spLocks/>
          </p:cNvSpPr>
          <p:nvPr/>
        </p:nvSpPr>
        <p:spPr bwMode="auto">
          <a:xfrm>
            <a:off x="9916992" y="3020549"/>
            <a:ext cx="1303259" cy="692853"/>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4" name="Freeform 11"/>
          <p:cNvSpPr>
            <a:spLocks/>
          </p:cNvSpPr>
          <p:nvPr/>
        </p:nvSpPr>
        <p:spPr bwMode="auto">
          <a:xfrm>
            <a:off x="8737399" y="5600115"/>
            <a:ext cx="2798361" cy="153791"/>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5" name="Freeform 12"/>
          <p:cNvSpPr>
            <a:spLocks/>
          </p:cNvSpPr>
          <p:nvPr/>
        </p:nvSpPr>
        <p:spPr bwMode="auto">
          <a:xfrm>
            <a:off x="7086922" y="6001239"/>
            <a:ext cx="1880372" cy="20452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6" name="Freeform 13"/>
          <p:cNvSpPr>
            <a:spLocks/>
          </p:cNvSpPr>
          <p:nvPr/>
        </p:nvSpPr>
        <p:spPr bwMode="auto">
          <a:xfrm>
            <a:off x="6714335" y="4556873"/>
            <a:ext cx="61834" cy="144279"/>
          </a:xfrm>
          <a:custGeom>
            <a:avLst/>
            <a:gdLst>
              <a:gd name="T0" fmla="*/ 0 w 39"/>
              <a:gd name="T1" fmla="*/ 0 h 91"/>
              <a:gd name="T2" fmla="*/ 1 w 39"/>
              <a:gd name="T3" fmla="*/ 18 h 91"/>
              <a:gd name="T4" fmla="*/ 0 w 39"/>
              <a:gd name="T5" fmla="*/ 91 h 91"/>
              <a:gd name="T6" fmla="*/ 22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1" y="18"/>
                </a:lnTo>
                <a:lnTo>
                  <a:pt x="0" y="91"/>
                </a:lnTo>
                <a:lnTo>
                  <a:pt x="22"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7" name="Freeform 14"/>
          <p:cNvSpPr>
            <a:spLocks/>
          </p:cNvSpPr>
          <p:nvPr/>
        </p:nvSpPr>
        <p:spPr bwMode="auto">
          <a:xfrm>
            <a:off x="6749214" y="4556873"/>
            <a:ext cx="26954" cy="144279"/>
          </a:xfrm>
          <a:custGeom>
            <a:avLst/>
            <a:gdLst>
              <a:gd name="T0" fmla="*/ 9 w 17"/>
              <a:gd name="T1" fmla="*/ 0 h 91"/>
              <a:gd name="T2" fmla="*/ 9 w 17"/>
              <a:gd name="T3" fmla="*/ 20 h 91"/>
              <a:gd name="T4" fmla="*/ 0 w 17"/>
              <a:gd name="T5" fmla="*/ 91 h 91"/>
              <a:gd name="T6" fmla="*/ 17 w 17"/>
              <a:gd name="T7" fmla="*/ 20 h 91"/>
              <a:gd name="T8" fmla="*/ 17 w 17"/>
              <a:gd name="T9" fmla="*/ 0 h 91"/>
              <a:gd name="T10" fmla="*/ 9 w 17"/>
              <a:gd name="T11" fmla="*/ 0 h 91"/>
            </a:gdLst>
            <a:ahLst/>
            <a:cxnLst>
              <a:cxn ang="0">
                <a:pos x="T0" y="T1"/>
              </a:cxn>
              <a:cxn ang="0">
                <a:pos x="T2" y="T3"/>
              </a:cxn>
              <a:cxn ang="0">
                <a:pos x="T4" y="T5"/>
              </a:cxn>
              <a:cxn ang="0">
                <a:pos x="T6" y="T7"/>
              </a:cxn>
              <a:cxn ang="0">
                <a:pos x="T8" y="T9"/>
              </a:cxn>
              <a:cxn ang="0">
                <a:pos x="T10" y="T11"/>
              </a:cxn>
            </a:cxnLst>
            <a:rect l="0" t="0" r="r" b="b"/>
            <a:pathLst>
              <a:path w="17" h="91">
                <a:moveTo>
                  <a:pt x="9" y="0"/>
                </a:moveTo>
                <a:lnTo>
                  <a:pt x="9" y="20"/>
                </a:lnTo>
                <a:lnTo>
                  <a:pt x="0" y="91"/>
                </a:lnTo>
                <a:lnTo>
                  <a:pt x="17" y="20"/>
                </a:lnTo>
                <a:lnTo>
                  <a:pt x="17" y="0"/>
                </a:lnTo>
                <a:lnTo>
                  <a:pt x="9"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8" name="Freeform 15"/>
          <p:cNvSpPr>
            <a:spLocks/>
          </p:cNvSpPr>
          <p:nvPr/>
        </p:nvSpPr>
        <p:spPr bwMode="auto">
          <a:xfrm>
            <a:off x="6714335" y="4556873"/>
            <a:ext cx="12684" cy="144279"/>
          </a:xfrm>
          <a:custGeom>
            <a:avLst/>
            <a:gdLst>
              <a:gd name="T0" fmla="*/ 0 w 8"/>
              <a:gd name="T1" fmla="*/ 0 h 91"/>
              <a:gd name="T2" fmla="*/ 1 w 8"/>
              <a:gd name="T3" fmla="*/ 18 h 91"/>
              <a:gd name="T4" fmla="*/ 0 w 8"/>
              <a:gd name="T5" fmla="*/ 91 h 91"/>
              <a:gd name="T6" fmla="*/ 8 w 8"/>
              <a:gd name="T7" fmla="*/ 18 h 91"/>
              <a:gd name="T8" fmla="*/ 6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1" y="18"/>
                </a:lnTo>
                <a:lnTo>
                  <a:pt x="0" y="91"/>
                </a:lnTo>
                <a:lnTo>
                  <a:pt x="8" y="18"/>
                </a:lnTo>
                <a:lnTo>
                  <a:pt x="6"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9" name="Freeform 16"/>
          <p:cNvSpPr>
            <a:spLocks/>
          </p:cNvSpPr>
          <p:nvPr/>
        </p:nvSpPr>
        <p:spPr bwMode="auto">
          <a:xfrm>
            <a:off x="6715921" y="4672613"/>
            <a:ext cx="61834" cy="87201"/>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0" name="Freeform 17"/>
          <p:cNvSpPr>
            <a:spLocks/>
          </p:cNvSpPr>
          <p:nvPr/>
        </p:nvSpPr>
        <p:spPr bwMode="auto">
          <a:xfrm>
            <a:off x="6715921" y="4753472"/>
            <a:ext cx="61834" cy="11098"/>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1" name="Freeform 18"/>
          <p:cNvSpPr>
            <a:spLocks/>
          </p:cNvSpPr>
          <p:nvPr/>
        </p:nvSpPr>
        <p:spPr bwMode="auto">
          <a:xfrm>
            <a:off x="6755557" y="4713836"/>
            <a:ext cx="22197" cy="45979"/>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2" name="Freeform 19"/>
          <p:cNvSpPr>
            <a:spLocks/>
          </p:cNvSpPr>
          <p:nvPr/>
        </p:nvSpPr>
        <p:spPr bwMode="auto">
          <a:xfrm>
            <a:off x="6644574" y="4556873"/>
            <a:ext cx="61834" cy="144279"/>
          </a:xfrm>
          <a:custGeom>
            <a:avLst/>
            <a:gdLst>
              <a:gd name="T0" fmla="*/ 0 w 39"/>
              <a:gd name="T1" fmla="*/ 0 h 91"/>
              <a:gd name="T2" fmla="*/ 2 w 39"/>
              <a:gd name="T3" fmla="*/ 18 h 91"/>
              <a:gd name="T4" fmla="*/ 2 w 39"/>
              <a:gd name="T5" fmla="*/ 91 h 91"/>
              <a:gd name="T6" fmla="*/ 24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2" y="18"/>
                </a:lnTo>
                <a:lnTo>
                  <a:pt x="2" y="91"/>
                </a:lnTo>
                <a:lnTo>
                  <a:pt x="24"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3" name="Freeform 20"/>
          <p:cNvSpPr>
            <a:spLocks/>
          </p:cNvSpPr>
          <p:nvPr/>
        </p:nvSpPr>
        <p:spPr bwMode="auto">
          <a:xfrm>
            <a:off x="6682626" y="4556873"/>
            <a:ext cx="23782" cy="144279"/>
          </a:xfrm>
          <a:custGeom>
            <a:avLst/>
            <a:gdLst>
              <a:gd name="T0" fmla="*/ 8 w 15"/>
              <a:gd name="T1" fmla="*/ 0 h 91"/>
              <a:gd name="T2" fmla="*/ 8 w 15"/>
              <a:gd name="T3" fmla="*/ 20 h 91"/>
              <a:gd name="T4" fmla="*/ 0 w 15"/>
              <a:gd name="T5" fmla="*/ 91 h 91"/>
              <a:gd name="T6" fmla="*/ 15 w 15"/>
              <a:gd name="T7" fmla="*/ 20 h 91"/>
              <a:gd name="T8" fmla="*/ 15 w 15"/>
              <a:gd name="T9" fmla="*/ 0 h 91"/>
              <a:gd name="T10" fmla="*/ 8 w 15"/>
              <a:gd name="T11" fmla="*/ 0 h 91"/>
            </a:gdLst>
            <a:ahLst/>
            <a:cxnLst>
              <a:cxn ang="0">
                <a:pos x="T0" y="T1"/>
              </a:cxn>
              <a:cxn ang="0">
                <a:pos x="T2" y="T3"/>
              </a:cxn>
              <a:cxn ang="0">
                <a:pos x="T4" y="T5"/>
              </a:cxn>
              <a:cxn ang="0">
                <a:pos x="T6" y="T7"/>
              </a:cxn>
              <a:cxn ang="0">
                <a:pos x="T8" y="T9"/>
              </a:cxn>
              <a:cxn ang="0">
                <a:pos x="T10" y="T11"/>
              </a:cxn>
            </a:cxnLst>
            <a:rect l="0" t="0" r="r" b="b"/>
            <a:pathLst>
              <a:path w="15" h="91">
                <a:moveTo>
                  <a:pt x="8" y="0"/>
                </a:moveTo>
                <a:lnTo>
                  <a:pt x="8" y="20"/>
                </a:lnTo>
                <a:lnTo>
                  <a:pt x="0" y="91"/>
                </a:lnTo>
                <a:lnTo>
                  <a:pt x="15" y="20"/>
                </a:lnTo>
                <a:lnTo>
                  <a:pt x="15" y="0"/>
                </a:lnTo>
                <a:lnTo>
                  <a:pt x="8"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4" name="Freeform 21"/>
          <p:cNvSpPr>
            <a:spLocks/>
          </p:cNvSpPr>
          <p:nvPr/>
        </p:nvSpPr>
        <p:spPr bwMode="auto">
          <a:xfrm>
            <a:off x="6644574" y="4556873"/>
            <a:ext cx="12684" cy="144279"/>
          </a:xfrm>
          <a:custGeom>
            <a:avLst/>
            <a:gdLst>
              <a:gd name="T0" fmla="*/ 0 w 8"/>
              <a:gd name="T1" fmla="*/ 0 h 91"/>
              <a:gd name="T2" fmla="*/ 2 w 8"/>
              <a:gd name="T3" fmla="*/ 18 h 91"/>
              <a:gd name="T4" fmla="*/ 2 w 8"/>
              <a:gd name="T5" fmla="*/ 91 h 91"/>
              <a:gd name="T6" fmla="*/ 8 w 8"/>
              <a:gd name="T7" fmla="*/ 18 h 91"/>
              <a:gd name="T8" fmla="*/ 8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2" y="18"/>
                </a:lnTo>
                <a:lnTo>
                  <a:pt x="2" y="91"/>
                </a:lnTo>
                <a:lnTo>
                  <a:pt x="8" y="18"/>
                </a:lnTo>
                <a:lnTo>
                  <a:pt x="8"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5" name="Freeform 22"/>
          <p:cNvSpPr>
            <a:spLocks/>
          </p:cNvSpPr>
          <p:nvPr/>
        </p:nvSpPr>
        <p:spPr bwMode="auto">
          <a:xfrm>
            <a:off x="6647745" y="4672613"/>
            <a:ext cx="63419" cy="87201"/>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6" name="Freeform 23"/>
          <p:cNvSpPr>
            <a:spLocks/>
          </p:cNvSpPr>
          <p:nvPr/>
        </p:nvSpPr>
        <p:spPr bwMode="auto">
          <a:xfrm>
            <a:off x="6647745" y="4753472"/>
            <a:ext cx="61834" cy="11098"/>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7" name="Freeform 24"/>
          <p:cNvSpPr>
            <a:spLocks/>
          </p:cNvSpPr>
          <p:nvPr/>
        </p:nvSpPr>
        <p:spPr bwMode="auto">
          <a:xfrm>
            <a:off x="6688967" y="4713836"/>
            <a:ext cx="20612" cy="45979"/>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8" name="Freeform 25"/>
          <p:cNvSpPr>
            <a:spLocks/>
          </p:cNvSpPr>
          <p:nvPr/>
        </p:nvSpPr>
        <p:spPr bwMode="auto">
          <a:xfrm>
            <a:off x="6749216" y="4222339"/>
            <a:ext cx="19025" cy="3171"/>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9" name="Freeform 26"/>
          <p:cNvSpPr>
            <a:spLocks/>
          </p:cNvSpPr>
          <p:nvPr/>
        </p:nvSpPr>
        <p:spPr bwMode="auto">
          <a:xfrm>
            <a:off x="6727019" y="4176360"/>
            <a:ext cx="0" cy="3171"/>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0" name="Freeform 27"/>
          <p:cNvSpPr>
            <a:spLocks/>
          </p:cNvSpPr>
          <p:nvPr/>
        </p:nvSpPr>
        <p:spPr bwMode="auto">
          <a:xfrm>
            <a:off x="6693725" y="4163675"/>
            <a:ext cx="91957" cy="107812"/>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1" name="Freeform 28"/>
          <p:cNvSpPr>
            <a:spLocks/>
          </p:cNvSpPr>
          <p:nvPr/>
        </p:nvSpPr>
        <p:spPr bwMode="auto">
          <a:xfrm>
            <a:off x="6709580" y="4252462"/>
            <a:ext cx="30125" cy="7928"/>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2" name="Freeform 29"/>
          <p:cNvSpPr>
            <a:spLocks/>
          </p:cNvSpPr>
          <p:nvPr/>
        </p:nvSpPr>
        <p:spPr bwMode="auto">
          <a:xfrm>
            <a:off x="6757144" y="4225509"/>
            <a:ext cx="11098" cy="9513"/>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3" name="Freeform 30"/>
          <p:cNvSpPr>
            <a:spLocks/>
          </p:cNvSpPr>
          <p:nvPr/>
        </p:nvSpPr>
        <p:spPr bwMode="auto">
          <a:xfrm>
            <a:off x="6763485" y="4225510"/>
            <a:ext cx="4757" cy="7928"/>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4" name="Freeform 31"/>
          <p:cNvSpPr>
            <a:spLocks/>
          </p:cNvSpPr>
          <p:nvPr/>
        </p:nvSpPr>
        <p:spPr bwMode="auto">
          <a:xfrm>
            <a:off x="6757143" y="4189043"/>
            <a:ext cx="7928" cy="7928"/>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5" name="Freeform 32"/>
          <p:cNvSpPr>
            <a:spLocks/>
          </p:cNvSpPr>
          <p:nvPr/>
        </p:nvSpPr>
        <p:spPr bwMode="auto">
          <a:xfrm>
            <a:off x="6681041" y="4252463"/>
            <a:ext cx="66590" cy="41222"/>
          </a:xfrm>
          <a:custGeom>
            <a:avLst/>
            <a:gdLst>
              <a:gd name="T0" fmla="*/ 0 w 42"/>
              <a:gd name="T1" fmla="*/ 15 h 26"/>
              <a:gd name="T2" fmla="*/ 5 w 42"/>
              <a:gd name="T3" fmla="*/ 0 h 26"/>
              <a:gd name="T4" fmla="*/ 42 w 42"/>
              <a:gd name="T5" fmla="*/ 9 h 26"/>
              <a:gd name="T6" fmla="*/ 42 w 42"/>
              <a:gd name="T7" fmla="*/ 26 h 26"/>
              <a:gd name="T8" fmla="*/ 0 w 42"/>
              <a:gd name="T9" fmla="*/ 15 h 26"/>
            </a:gdLst>
            <a:ahLst/>
            <a:cxnLst>
              <a:cxn ang="0">
                <a:pos x="T0" y="T1"/>
              </a:cxn>
              <a:cxn ang="0">
                <a:pos x="T2" y="T3"/>
              </a:cxn>
              <a:cxn ang="0">
                <a:pos x="T4" y="T5"/>
              </a:cxn>
              <a:cxn ang="0">
                <a:pos x="T6" y="T7"/>
              </a:cxn>
              <a:cxn ang="0">
                <a:pos x="T8" y="T9"/>
              </a:cxn>
            </a:cxnLst>
            <a:rect l="0" t="0" r="r" b="b"/>
            <a:pathLst>
              <a:path w="42" h="26">
                <a:moveTo>
                  <a:pt x="0" y="15"/>
                </a:moveTo>
                <a:lnTo>
                  <a:pt x="5" y="0"/>
                </a:lnTo>
                <a:lnTo>
                  <a:pt x="42" y="9"/>
                </a:lnTo>
                <a:lnTo>
                  <a:pt x="42" y="26"/>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6" name="Freeform 33"/>
          <p:cNvSpPr>
            <a:spLocks/>
          </p:cNvSpPr>
          <p:nvPr/>
        </p:nvSpPr>
        <p:spPr bwMode="auto">
          <a:xfrm>
            <a:off x="6611280" y="4260390"/>
            <a:ext cx="190257" cy="309168"/>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7" name="Freeform 34"/>
          <p:cNvSpPr>
            <a:spLocks/>
          </p:cNvSpPr>
          <p:nvPr/>
        </p:nvSpPr>
        <p:spPr bwMode="auto">
          <a:xfrm>
            <a:off x="6611280" y="4268317"/>
            <a:ext cx="128424" cy="296484"/>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8" name="Freeform 35"/>
          <p:cNvSpPr>
            <a:spLocks/>
          </p:cNvSpPr>
          <p:nvPr/>
        </p:nvSpPr>
        <p:spPr bwMode="auto">
          <a:xfrm>
            <a:off x="6674700" y="4396741"/>
            <a:ext cx="163304" cy="10464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9" name="Freeform 36"/>
          <p:cNvSpPr>
            <a:spLocks/>
          </p:cNvSpPr>
          <p:nvPr/>
        </p:nvSpPr>
        <p:spPr bwMode="auto">
          <a:xfrm>
            <a:off x="6803122" y="4485526"/>
            <a:ext cx="36467" cy="38051"/>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0" name="Freeform 37"/>
          <p:cNvSpPr>
            <a:spLocks/>
          </p:cNvSpPr>
          <p:nvPr/>
        </p:nvSpPr>
        <p:spPr bwMode="auto">
          <a:xfrm>
            <a:off x="6806293" y="4477600"/>
            <a:ext cx="28539" cy="11098"/>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1" name="Freeform 38"/>
          <p:cNvSpPr>
            <a:spLocks/>
          </p:cNvSpPr>
          <p:nvPr/>
        </p:nvSpPr>
        <p:spPr bwMode="auto">
          <a:xfrm>
            <a:off x="6681041" y="4298441"/>
            <a:ext cx="145863" cy="215624"/>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2" name="Freeform 39"/>
          <p:cNvSpPr>
            <a:spLocks/>
          </p:cNvSpPr>
          <p:nvPr/>
        </p:nvSpPr>
        <p:spPr bwMode="auto">
          <a:xfrm>
            <a:off x="6681041" y="4304783"/>
            <a:ext cx="130009" cy="209282"/>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3" name="Freeform 40"/>
          <p:cNvSpPr>
            <a:spLocks/>
          </p:cNvSpPr>
          <p:nvPr/>
        </p:nvSpPr>
        <p:spPr bwMode="auto">
          <a:xfrm>
            <a:off x="6636648" y="4109770"/>
            <a:ext cx="136351" cy="136351"/>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4" name="Freeform 41"/>
          <p:cNvSpPr>
            <a:spLocks/>
          </p:cNvSpPr>
          <p:nvPr/>
        </p:nvSpPr>
        <p:spPr bwMode="auto">
          <a:xfrm>
            <a:off x="6620793" y="4087574"/>
            <a:ext cx="155376" cy="11891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5" name="Freeform 42"/>
          <p:cNvSpPr>
            <a:spLocks/>
          </p:cNvSpPr>
          <p:nvPr/>
        </p:nvSpPr>
        <p:spPr bwMode="auto">
          <a:xfrm>
            <a:off x="6668356" y="4087573"/>
            <a:ext cx="107812" cy="71346"/>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6" name="Freeform 43"/>
          <p:cNvSpPr>
            <a:spLocks/>
          </p:cNvSpPr>
          <p:nvPr/>
        </p:nvSpPr>
        <p:spPr bwMode="auto">
          <a:xfrm>
            <a:off x="6627134" y="4105013"/>
            <a:ext cx="50736" cy="101470"/>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7" name="Freeform 44"/>
          <p:cNvSpPr>
            <a:spLocks/>
          </p:cNvSpPr>
          <p:nvPr/>
        </p:nvSpPr>
        <p:spPr bwMode="auto">
          <a:xfrm>
            <a:off x="6627135" y="4135136"/>
            <a:ext cx="155376" cy="74518"/>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8" name="Freeform 45"/>
          <p:cNvSpPr>
            <a:spLocks noEditPoints="1"/>
          </p:cNvSpPr>
          <p:nvPr/>
        </p:nvSpPr>
        <p:spPr bwMode="auto">
          <a:xfrm>
            <a:off x="6308453" y="4885067"/>
            <a:ext cx="456617" cy="559672"/>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9" name="Freeform 46"/>
          <p:cNvSpPr>
            <a:spLocks/>
          </p:cNvSpPr>
          <p:nvPr/>
        </p:nvSpPr>
        <p:spPr bwMode="auto">
          <a:xfrm>
            <a:off x="6214911" y="5395589"/>
            <a:ext cx="642117" cy="207697"/>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0" name="Freeform 47"/>
          <p:cNvSpPr>
            <a:spLocks/>
          </p:cNvSpPr>
          <p:nvPr/>
        </p:nvSpPr>
        <p:spPr bwMode="auto">
          <a:xfrm>
            <a:off x="6214912" y="5428884"/>
            <a:ext cx="607237" cy="17440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1" name="Freeform 48"/>
          <p:cNvSpPr>
            <a:spLocks/>
          </p:cNvSpPr>
          <p:nvPr/>
        </p:nvSpPr>
        <p:spPr bwMode="auto">
          <a:xfrm>
            <a:off x="6214911" y="5395589"/>
            <a:ext cx="642117" cy="207697"/>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2" name="Oval 49"/>
          <p:cNvSpPr>
            <a:spLocks noChangeArrowheads="1"/>
          </p:cNvSpPr>
          <p:nvPr/>
        </p:nvSpPr>
        <p:spPr bwMode="auto">
          <a:xfrm>
            <a:off x="6275160" y="5520842"/>
            <a:ext cx="161718" cy="16330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3" name="Oval 50"/>
          <p:cNvSpPr>
            <a:spLocks noChangeArrowheads="1"/>
          </p:cNvSpPr>
          <p:nvPr/>
        </p:nvSpPr>
        <p:spPr bwMode="auto">
          <a:xfrm>
            <a:off x="6308454" y="5557308"/>
            <a:ext cx="91957" cy="919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4" name="Freeform 51"/>
          <p:cNvSpPr>
            <a:spLocks/>
          </p:cNvSpPr>
          <p:nvPr/>
        </p:nvSpPr>
        <p:spPr bwMode="auto">
          <a:xfrm>
            <a:off x="6308455" y="5569992"/>
            <a:ext cx="79273" cy="7927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5" name="Oval 52"/>
          <p:cNvSpPr>
            <a:spLocks noChangeArrowheads="1"/>
          </p:cNvSpPr>
          <p:nvPr/>
        </p:nvSpPr>
        <p:spPr bwMode="auto">
          <a:xfrm>
            <a:off x="6636648" y="5520842"/>
            <a:ext cx="161718" cy="16330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6" name="Oval 53"/>
          <p:cNvSpPr>
            <a:spLocks noChangeArrowheads="1"/>
          </p:cNvSpPr>
          <p:nvPr/>
        </p:nvSpPr>
        <p:spPr bwMode="auto">
          <a:xfrm>
            <a:off x="6669943" y="5557308"/>
            <a:ext cx="93543" cy="919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7" name="Freeform 54"/>
          <p:cNvSpPr>
            <a:spLocks/>
          </p:cNvSpPr>
          <p:nvPr/>
        </p:nvSpPr>
        <p:spPr bwMode="auto">
          <a:xfrm>
            <a:off x="6669943" y="5569992"/>
            <a:ext cx="79273" cy="7927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8" name="Freeform 55"/>
          <p:cNvSpPr>
            <a:spLocks noEditPoints="1"/>
          </p:cNvSpPr>
          <p:nvPr/>
        </p:nvSpPr>
        <p:spPr bwMode="auto">
          <a:xfrm>
            <a:off x="6194300" y="4502967"/>
            <a:ext cx="683340" cy="416980"/>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9" name="Freeform 56"/>
          <p:cNvSpPr>
            <a:spLocks/>
          </p:cNvSpPr>
          <p:nvPr/>
        </p:nvSpPr>
        <p:spPr bwMode="auto">
          <a:xfrm>
            <a:off x="6214912" y="4799451"/>
            <a:ext cx="607237" cy="120496"/>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0" name="Freeform 57"/>
          <p:cNvSpPr>
            <a:spLocks/>
          </p:cNvSpPr>
          <p:nvPr/>
        </p:nvSpPr>
        <p:spPr bwMode="auto">
          <a:xfrm>
            <a:off x="6214911" y="4764570"/>
            <a:ext cx="642117" cy="155376"/>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1" name="Freeform 58"/>
          <p:cNvSpPr>
            <a:spLocks/>
          </p:cNvSpPr>
          <p:nvPr/>
        </p:nvSpPr>
        <p:spPr bwMode="auto">
          <a:xfrm>
            <a:off x="10207134" y="4526749"/>
            <a:ext cx="115740" cy="577113"/>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2" name="Freeform 59"/>
          <p:cNvSpPr>
            <a:spLocks/>
          </p:cNvSpPr>
          <p:nvPr/>
        </p:nvSpPr>
        <p:spPr bwMode="auto">
          <a:xfrm>
            <a:off x="10272137" y="4526749"/>
            <a:ext cx="50736" cy="577113"/>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3" name="Freeform 60"/>
          <p:cNvSpPr>
            <a:spLocks/>
          </p:cNvSpPr>
          <p:nvPr/>
        </p:nvSpPr>
        <p:spPr bwMode="auto">
          <a:xfrm>
            <a:off x="10207134" y="4526749"/>
            <a:ext cx="49150" cy="577113"/>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4" name="Freeform 61"/>
          <p:cNvSpPr>
            <a:spLocks/>
          </p:cNvSpPr>
          <p:nvPr/>
        </p:nvSpPr>
        <p:spPr bwMode="auto">
          <a:xfrm>
            <a:off x="8864237" y="3136289"/>
            <a:ext cx="448690" cy="447104"/>
          </a:xfrm>
          <a:custGeom>
            <a:avLst/>
            <a:gdLst>
              <a:gd name="T0" fmla="*/ 283 w 283"/>
              <a:gd name="T1" fmla="*/ 184 h 282"/>
              <a:gd name="T2" fmla="*/ 186 w 283"/>
              <a:gd name="T3" fmla="*/ 282 h 282"/>
              <a:gd name="T4" fmla="*/ 0 w 283"/>
              <a:gd name="T5" fmla="*/ 98 h 282"/>
              <a:gd name="T6" fmla="*/ 99 w 283"/>
              <a:gd name="T7" fmla="*/ 0 h 282"/>
              <a:gd name="T8" fmla="*/ 283 w 283"/>
              <a:gd name="T9" fmla="*/ 184 h 282"/>
            </a:gdLst>
            <a:ahLst/>
            <a:cxnLst>
              <a:cxn ang="0">
                <a:pos x="T0" y="T1"/>
              </a:cxn>
              <a:cxn ang="0">
                <a:pos x="T2" y="T3"/>
              </a:cxn>
              <a:cxn ang="0">
                <a:pos x="T4" y="T5"/>
              </a:cxn>
              <a:cxn ang="0">
                <a:pos x="T6" y="T7"/>
              </a:cxn>
              <a:cxn ang="0">
                <a:pos x="T8" y="T9"/>
              </a:cxn>
            </a:cxnLst>
            <a:rect l="0" t="0" r="r" b="b"/>
            <a:pathLst>
              <a:path w="283" h="282">
                <a:moveTo>
                  <a:pt x="283" y="184"/>
                </a:moveTo>
                <a:lnTo>
                  <a:pt x="186" y="282"/>
                </a:lnTo>
                <a:lnTo>
                  <a:pt x="0" y="98"/>
                </a:lnTo>
                <a:lnTo>
                  <a:pt x="99" y="0"/>
                </a:lnTo>
                <a:lnTo>
                  <a:pt x="283" y="18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5" name="Freeform 62"/>
          <p:cNvSpPr>
            <a:spLocks/>
          </p:cNvSpPr>
          <p:nvPr/>
        </p:nvSpPr>
        <p:spPr bwMode="auto">
          <a:xfrm>
            <a:off x="7919295" y="2196104"/>
            <a:ext cx="1076537" cy="1070195"/>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6" name="Freeform 63"/>
          <p:cNvSpPr>
            <a:spLocks/>
          </p:cNvSpPr>
          <p:nvPr/>
        </p:nvSpPr>
        <p:spPr bwMode="auto">
          <a:xfrm>
            <a:off x="9083033" y="3353499"/>
            <a:ext cx="1980257" cy="1967573"/>
          </a:xfrm>
          <a:custGeom>
            <a:avLst/>
            <a:gdLst>
              <a:gd name="T0" fmla="*/ 1249 w 1249"/>
              <a:gd name="T1" fmla="*/ 1104 h 1241"/>
              <a:gd name="T2" fmla="*/ 1109 w 1249"/>
              <a:gd name="T3" fmla="*/ 1241 h 1241"/>
              <a:gd name="T4" fmla="*/ 0 w 1249"/>
              <a:gd name="T5" fmla="*/ 137 h 1241"/>
              <a:gd name="T6" fmla="*/ 137 w 1249"/>
              <a:gd name="T7" fmla="*/ 0 h 1241"/>
              <a:gd name="T8" fmla="*/ 1249 w 1249"/>
              <a:gd name="T9" fmla="*/ 1104 h 1241"/>
            </a:gdLst>
            <a:ahLst/>
            <a:cxnLst>
              <a:cxn ang="0">
                <a:pos x="T0" y="T1"/>
              </a:cxn>
              <a:cxn ang="0">
                <a:pos x="T2" y="T3"/>
              </a:cxn>
              <a:cxn ang="0">
                <a:pos x="T4" y="T5"/>
              </a:cxn>
              <a:cxn ang="0">
                <a:pos x="T6" y="T7"/>
              </a:cxn>
              <a:cxn ang="0">
                <a:pos x="T8" y="T9"/>
              </a:cxn>
            </a:cxnLst>
            <a:rect l="0" t="0" r="r" b="b"/>
            <a:pathLst>
              <a:path w="1249" h="1241">
                <a:moveTo>
                  <a:pt x="1249" y="1104"/>
                </a:moveTo>
                <a:lnTo>
                  <a:pt x="1109" y="1241"/>
                </a:lnTo>
                <a:lnTo>
                  <a:pt x="0" y="137"/>
                </a:lnTo>
                <a:lnTo>
                  <a:pt x="137" y="0"/>
                </a:lnTo>
                <a:lnTo>
                  <a:pt x="1249" y="110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7" name="Freeform 64"/>
          <p:cNvSpPr>
            <a:spLocks/>
          </p:cNvSpPr>
          <p:nvPr/>
        </p:nvSpPr>
        <p:spPr bwMode="auto">
          <a:xfrm>
            <a:off x="8840455" y="3112507"/>
            <a:ext cx="202941" cy="198185"/>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8" name="Freeform 65"/>
          <p:cNvSpPr>
            <a:spLocks/>
          </p:cNvSpPr>
          <p:nvPr/>
        </p:nvSpPr>
        <p:spPr bwMode="auto">
          <a:xfrm>
            <a:off x="8339446" y="2614668"/>
            <a:ext cx="149035" cy="145863"/>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9" name="Freeform 66"/>
          <p:cNvSpPr>
            <a:spLocks/>
          </p:cNvSpPr>
          <p:nvPr/>
        </p:nvSpPr>
        <p:spPr bwMode="auto">
          <a:xfrm>
            <a:off x="9049739" y="3320203"/>
            <a:ext cx="283800" cy="280630"/>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0" name="Freeform 67"/>
          <p:cNvSpPr>
            <a:spLocks/>
          </p:cNvSpPr>
          <p:nvPr/>
        </p:nvSpPr>
        <p:spPr bwMode="auto">
          <a:xfrm>
            <a:off x="9238410" y="3366183"/>
            <a:ext cx="1824880" cy="1756704"/>
          </a:xfrm>
          <a:custGeom>
            <a:avLst/>
            <a:gdLst>
              <a:gd name="T0" fmla="*/ 1151 w 1151"/>
              <a:gd name="T1" fmla="*/ 1096 h 1108"/>
              <a:gd name="T2" fmla="*/ 1139 w 1151"/>
              <a:gd name="T3" fmla="*/ 1108 h 1108"/>
              <a:gd name="T4" fmla="*/ 0 w 1151"/>
              <a:gd name="T5" fmla="*/ 50 h 1108"/>
              <a:gd name="T6" fmla="*/ 49 w 1151"/>
              <a:gd name="T7" fmla="*/ 0 h 1108"/>
              <a:gd name="T8" fmla="*/ 1151 w 1151"/>
              <a:gd name="T9" fmla="*/ 1096 h 1108"/>
            </a:gdLst>
            <a:ahLst/>
            <a:cxnLst>
              <a:cxn ang="0">
                <a:pos x="T0" y="T1"/>
              </a:cxn>
              <a:cxn ang="0">
                <a:pos x="T2" y="T3"/>
              </a:cxn>
              <a:cxn ang="0">
                <a:pos x="T4" y="T5"/>
              </a:cxn>
              <a:cxn ang="0">
                <a:pos x="T6" y="T7"/>
              </a:cxn>
              <a:cxn ang="0">
                <a:pos x="T8" y="T9"/>
              </a:cxn>
            </a:cxnLst>
            <a:rect l="0" t="0" r="r" b="b"/>
            <a:pathLst>
              <a:path w="1151" h="1108">
                <a:moveTo>
                  <a:pt x="1151" y="1096"/>
                </a:moveTo>
                <a:lnTo>
                  <a:pt x="1139" y="1108"/>
                </a:lnTo>
                <a:lnTo>
                  <a:pt x="0" y="50"/>
                </a:lnTo>
                <a:lnTo>
                  <a:pt x="49" y="0"/>
                </a:lnTo>
                <a:lnTo>
                  <a:pt x="1151" y="1096"/>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1" name="Freeform 68"/>
          <p:cNvSpPr>
            <a:spLocks/>
          </p:cNvSpPr>
          <p:nvPr/>
        </p:nvSpPr>
        <p:spPr bwMode="auto">
          <a:xfrm>
            <a:off x="9097303" y="3507289"/>
            <a:ext cx="1763046" cy="1813782"/>
          </a:xfrm>
          <a:custGeom>
            <a:avLst/>
            <a:gdLst>
              <a:gd name="T0" fmla="*/ 1100 w 1112"/>
              <a:gd name="T1" fmla="*/ 1144 h 1144"/>
              <a:gd name="T2" fmla="*/ 1112 w 1112"/>
              <a:gd name="T3" fmla="*/ 1135 h 1144"/>
              <a:gd name="T4" fmla="*/ 49 w 1112"/>
              <a:gd name="T5" fmla="*/ 0 h 1144"/>
              <a:gd name="T6" fmla="*/ 0 w 1112"/>
              <a:gd name="T7" fmla="*/ 50 h 1144"/>
              <a:gd name="T8" fmla="*/ 1100 w 1112"/>
              <a:gd name="T9" fmla="*/ 1144 h 1144"/>
            </a:gdLst>
            <a:ahLst/>
            <a:cxnLst>
              <a:cxn ang="0">
                <a:pos x="T0" y="T1"/>
              </a:cxn>
              <a:cxn ang="0">
                <a:pos x="T2" y="T3"/>
              </a:cxn>
              <a:cxn ang="0">
                <a:pos x="T4" y="T5"/>
              </a:cxn>
              <a:cxn ang="0">
                <a:pos x="T6" y="T7"/>
              </a:cxn>
              <a:cxn ang="0">
                <a:pos x="T8" y="T9"/>
              </a:cxn>
            </a:cxnLst>
            <a:rect l="0" t="0" r="r" b="b"/>
            <a:pathLst>
              <a:path w="1112" h="1144">
                <a:moveTo>
                  <a:pt x="1100" y="1144"/>
                </a:moveTo>
                <a:lnTo>
                  <a:pt x="1112" y="1135"/>
                </a:lnTo>
                <a:lnTo>
                  <a:pt x="49" y="0"/>
                </a:lnTo>
                <a:lnTo>
                  <a:pt x="0" y="50"/>
                </a:lnTo>
                <a:lnTo>
                  <a:pt x="1100" y="114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2" name="Freeform 69"/>
          <p:cNvSpPr>
            <a:spLocks/>
          </p:cNvSpPr>
          <p:nvPr/>
        </p:nvSpPr>
        <p:spPr bwMode="auto">
          <a:xfrm>
            <a:off x="9880527" y="5103862"/>
            <a:ext cx="1236669" cy="177573"/>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3" name="Oval 70"/>
          <p:cNvSpPr>
            <a:spLocks noChangeArrowheads="1"/>
          </p:cNvSpPr>
          <p:nvPr/>
        </p:nvSpPr>
        <p:spPr bwMode="auto">
          <a:xfrm>
            <a:off x="9316097" y="5332171"/>
            <a:ext cx="355147"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4" name="Oval 71"/>
          <p:cNvSpPr>
            <a:spLocks noChangeArrowheads="1"/>
          </p:cNvSpPr>
          <p:nvPr/>
        </p:nvSpPr>
        <p:spPr bwMode="auto">
          <a:xfrm>
            <a:off x="10027975" y="5332171"/>
            <a:ext cx="353561"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5" name="Oval 72"/>
          <p:cNvSpPr>
            <a:spLocks noChangeArrowheads="1"/>
          </p:cNvSpPr>
          <p:nvPr/>
        </p:nvSpPr>
        <p:spPr bwMode="auto">
          <a:xfrm>
            <a:off x="10567035" y="5332171"/>
            <a:ext cx="355147"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6" name="Freeform 73"/>
          <p:cNvSpPr>
            <a:spLocks/>
          </p:cNvSpPr>
          <p:nvPr/>
        </p:nvSpPr>
        <p:spPr bwMode="auto">
          <a:xfrm>
            <a:off x="9064006" y="4753472"/>
            <a:ext cx="634189" cy="754685"/>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7" name="Freeform 74"/>
          <p:cNvSpPr>
            <a:spLocks/>
          </p:cNvSpPr>
          <p:nvPr/>
        </p:nvSpPr>
        <p:spPr bwMode="auto">
          <a:xfrm>
            <a:off x="10086638" y="5281434"/>
            <a:ext cx="4757" cy="1586"/>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8" name="Freeform 75"/>
          <p:cNvSpPr>
            <a:spLocks/>
          </p:cNvSpPr>
          <p:nvPr/>
        </p:nvSpPr>
        <p:spPr bwMode="auto">
          <a:xfrm>
            <a:off x="9688684" y="5281434"/>
            <a:ext cx="7928" cy="1586"/>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9" name="Freeform 76"/>
          <p:cNvSpPr>
            <a:spLocks/>
          </p:cNvSpPr>
          <p:nvPr/>
        </p:nvSpPr>
        <p:spPr bwMode="auto">
          <a:xfrm>
            <a:off x="9064007" y="4753472"/>
            <a:ext cx="236236" cy="754685"/>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0" name="Rectangle 77"/>
          <p:cNvSpPr>
            <a:spLocks noChangeArrowheads="1"/>
          </p:cNvSpPr>
          <p:nvPr/>
        </p:nvSpPr>
        <p:spPr bwMode="auto">
          <a:xfrm>
            <a:off x="7946249" y="2313429"/>
            <a:ext cx="41222" cy="12905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1" name="Freeform 78"/>
          <p:cNvSpPr>
            <a:spLocks/>
          </p:cNvSpPr>
          <p:nvPr/>
        </p:nvSpPr>
        <p:spPr bwMode="auto">
          <a:xfrm>
            <a:off x="9468303" y="4753472"/>
            <a:ext cx="1685359" cy="754685"/>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2" name="Freeform 79"/>
          <p:cNvSpPr>
            <a:spLocks/>
          </p:cNvSpPr>
          <p:nvPr/>
        </p:nvSpPr>
        <p:spPr bwMode="auto">
          <a:xfrm>
            <a:off x="9468304" y="4753472"/>
            <a:ext cx="556502" cy="754685"/>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3" name="Freeform 80"/>
          <p:cNvSpPr>
            <a:spLocks/>
          </p:cNvSpPr>
          <p:nvPr/>
        </p:nvSpPr>
        <p:spPr bwMode="auto">
          <a:xfrm>
            <a:off x="9506354" y="547169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4" name="Freeform 81"/>
          <p:cNvSpPr>
            <a:spLocks/>
          </p:cNvSpPr>
          <p:nvPr/>
        </p:nvSpPr>
        <p:spPr bwMode="auto">
          <a:xfrm>
            <a:off x="9506354" y="5479620"/>
            <a:ext cx="0" cy="3171"/>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5" name="Freeform 82"/>
          <p:cNvSpPr>
            <a:spLocks/>
          </p:cNvSpPr>
          <p:nvPr/>
        </p:nvSpPr>
        <p:spPr bwMode="auto">
          <a:xfrm>
            <a:off x="9506354" y="549547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6" name="Freeform 83"/>
          <p:cNvSpPr>
            <a:spLocks/>
          </p:cNvSpPr>
          <p:nvPr/>
        </p:nvSpPr>
        <p:spPr bwMode="auto">
          <a:xfrm>
            <a:off x="9542819" y="5281435"/>
            <a:ext cx="1610841" cy="226723"/>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7" name="Freeform 84"/>
          <p:cNvSpPr>
            <a:spLocks/>
          </p:cNvSpPr>
          <p:nvPr/>
        </p:nvSpPr>
        <p:spPr bwMode="auto">
          <a:xfrm>
            <a:off x="9577701" y="4835916"/>
            <a:ext cx="375757" cy="445518"/>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8" name="Freeform 85"/>
          <p:cNvSpPr>
            <a:spLocks/>
          </p:cNvSpPr>
          <p:nvPr/>
        </p:nvSpPr>
        <p:spPr bwMode="auto">
          <a:xfrm>
            <a:off x="9577701" y="4835916"/>
            <a:ext cx="375757" cy="445518"/>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9" name="Oval 86"/>
          <p:cNvSpPr>
            <a:spLocks noChangeArrowheads="1"/>
          </p:cNvSpPr>
          <p:nvPr/>
        </p:nvSpPr>
        <p:spPr bwMode="auto">
          <a:xfrm>
            <a:off x="9588800" y="5332171"/>
            <a:ext cx="351975"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0" name="Oval 87"/>
          <p:cNvSpPr>
            <a:spLocks noChangeArrowheads="1"/>
          </p:cNvSpPr>
          <p:nvPr/>
        </p:nvSpPr>
        <p:spPr bwMode="auto">
          <a:xfrm>
            <a:off x="9671244" y="5413028"/>
            <a:ext cx="187086"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1" name="Oval 88"/>
          <p:cNvSpPr>
            <a:spLocks noChangeArrowheads="1"/>
          </p:cNvSpPr>
          <p:nvPr/>
        </p:nvSpPr>
        <p:spPr bwMode="auto">
          <a:xfrm>
            <a:off x="10673264" y="5332171"/>
            <a:ext cx="353561"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2" name="Oval 89"/>
          <p:cNvSpPr>
            <a:spLocks noChangeArrowheads="1"/>
          </p:cNvSpPr>
          <p:nvPr/>
        </p:nvSpPr>
        <p:spPr bwMode="auto">
          <a:xfrm>
            <a:off x="10297506" y="5332171"/>
            <a:ext cx="351975"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3" name="Freeform 90"/>
          <p:cNvSpPr>
            <a:spLocks/>
          </p:cNvSpPr>
          <p:nvPr/>
        </p:nvSpPr>
        <p:spPr bwMode="auto">
          <a:xfrm>
            <a:off x="9671243" y="5441567"/>
            <a:ext cx="158548" cy="161718"/>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4" name="Freeform 91"/>
          <p:cNvSpPr>
            <a:spLocks/>
          </p:cNvSpPr>
          <p:nvPr/>
        </p:nvSpPr>
        <p:spPr bwMode="auto">
          <a:xfrm>
            <a:off x="9184503" y="5344854"/>
            <a:ext cx="223552" cy="3012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5" name="Freeform 92"/>
          <p:cNvSpPr>
            <a:spLocks/>
          </p:cNvSpPr>
          <p:nvPr/>
        </p:nvSpPr>
        <p:spPr bwMode="auto">
          <a:xfrm>
            <a:off x="9184503" y="5413029"/>
            <a:ext cx="223552" cy="31709"/>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6" name="Freeform 93"/>
          <p:cNvSpPr>
            <a:spLocks/>
          </p:cNvSpPr>
          <p:nvPr/>
        </p:nvSpPr>
        <p:spPr bwMode="auto">
          <a:xfrm>
            <a:off x="9125841" y="4835917"/>
            <a:ext cx="421736" cy="447104"/>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7" name="Freeform 94"/>
          <p:cNvSpPr>
            <a:spLocks/>
          </p:cNvSpPr>
          <p:nvPr/>
        </p:nvSpPr>
        <p:spPr bwMode="auto">
          <a:xfrm>
            <a:off x="9125841" y="4835917"/>
            <a:ext cx="344048" cy="447104"/>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8" name="Freeform 95"/>
          <p:cNvSpPr>
            <a:spLocks noEditPoints="1"/>
          </p:cNvSpPr>
          <p:nvPr/>
        </p:nvSpPr>
        <p:spPr bwMode="auto">
          <a:xfrm>
            <a:off x="7356453" y="3738769"/>
            <a:ext cx="521621" cy="520035"/>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9" name="Freeform 96"/>
          <p:cNvSpPr>
            <a:spLocks noEditPoints="1"/>
          </p:cNvSpPr>
          <p:nvPr/>
        </p:nvSpPr>
        <p:spPr bwMode="auto">
          <a:xfrm>
            <a:off x="7080581" y="4160505"/>
            <a:ext cx="474057" cy="474057"/>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0" name="Freeform 97"/>
          <p:cNvSpPr>
            <a:spLocks noEditPoints="1"/>
          </p:cNvSpPr>
          <p:nvPr/>
        </p:nvSpPr>
        <p:spPr bwMode="auto">
          <a:xfrm>
            <a:off x="7743307" y="4025741"/>
            <a:ext cx="665899" cy="662728"/>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1" name="Freeform 98"/>
          <p:cNvSpPr>
            <a:spLocks noEditPoints="1"/>
          </p:cNvSpPr>
          <p:nvPr/>
        </p:nvSpPr>
        <p:spPr bwMode="auto">
          <a:xfrm>
            <a:off x="8399694" y="4041595"/>
            <a:ext cx="423322" cy="423322"/>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2" name="Freeform 99"/>
          <p:cNvSpPr>
            <a:spLocks/>
          </p:cNvSpPr>
          <p:nvPr/>
        </p:nvSpPr>
        <p:spPr bwMode="auto">
          <a:xfrm>
            <a:off x="6993378" y="4502967"/>
            <a:ext cx="1921594" cy="391612"/>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3" name="Freeform 100"/>
          <p:cNvSpPr>
            <a:spLocks/>
          </p:cNvSpPr>
          <p:nvPr/>
        </p:nvSpPr>
        <p:spPr bwMode="auto">
          <a:xfrm>
            <a:off x="7067896" y="4502967"/>
            <a:ext cx="1847077" cy="391612"/>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4" name="Freeform 101"/>
          <p:cNvSpPr>
            <a:spLocks/>
          </p:cNvSpPr>
          <p:nvPr/>
        </p:nvSpPr>
        <p:spPr bwMode="auto">
          <a:xfrm>
            <a:off x="6999719" y="3177510"/>
            <a:ext cx="1910497" cy="69919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5" name="Freeform 102"/>
          <p:cNvSpPr>
            <a:spLocks/>
          </p:cNvSpPr>
          <p:nvPr/>
        </p:nvSpPr>
        <p:spPr bwMode="auto">
          <a:xfrm>
            <a:off x="7377063" y="3177510"/>
            <a:ext cx="1533153" cy="69919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6" name="Oval 103"/>
          <p:cNvSpPr>
            <a:spLocks noChangeArrowheads="1"/>
          </p:cNvSpPr>
          <p:nvPr/>
        </p:nvSpPr>
        <p:spPr bwMode="auto">
          <a:xfrm>
            <a:off x="10754121" y="5413028"/>
            <a:ext cx="190257"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7" name="Oval 104"/>
          <p:cNvSpPr>
            <a:spLocks noChangeArrowheads="1"/>
          </p:cNvSpPr>
          <p:nvPr/>
        </p:nvSpPr>
        <p:spPr bwMode="auto">
          <a:xfrm>
            <a:off x="10379950" y="5413028"/>
            <a:ext cx="187086"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8" name="Freeform 105"/>
          <p:cNvSpPr>
            <a:spLocks/>
          </p:cNvSpPr>
          <p:nvPr/>
        </p:nvSpPr>
        <p:spPr bwMode="auto">
          <a:xfrm>
            <a:off x="10379950" y="5441567"/>
            <a:ext cx="158548" cy="161718"/>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9" name="Freeform 106"/>
          <p:cNvSpPr>
            <a:spLocks/>
          </p:cNvSpPr>
          <p:nvPr/>
        </p:nvSpPr>
        <p:spPr bwMode="auto">
          <a:xfrm>
            <a:off x="10754123" y="5441567"/>
            <a:ext cx="161718" cy="161718"/>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 name="Title 1"/>
          <p:cNvSpPr>
            <a:spLocks noGrp="1"/>
          </p:cNvSpPr>
          <p:nvPr>
            <p:ph type="title"/>
          </p:nvPr>
        </p:nvSpPr>
        <p:spPr>
          <a:xfrm>
            <a:off x="232801" y="2529197"/>
            <a:ext cx="7741986" cy="4324426"/>
          </a:xfrm>
        </p:spPr>
        <p:txBody>
          <a:bodyPr/>
          <a:lstStyle/>
          <a:p>
            <a:br>
              <a:rPr lang="en-US" dirty="0"/>
            </a:br>
            <a:r>
              <a:rPr lang="en-US" sz="2797" dirty="0">
                <a:solidFill>
                  <a:schemeClr val="tx2"/>
                </a:solidFill>
              </a:rPr>
              <a:t>Exam 70-535 Certification Jump Start</a:t>
            </a:r>
            <a:br>
              <a:rPr lang="en-US" sz="2797" dirty="0">
                <a:solidFill>
                  <a:schemeClr val="tx2"/>
                </a:solidFill>
              </a:rPr>
            </a:br>
            <a:br>
              <a:rPr lang="en-US" sz="2797" dirty="0">
                <a:solidFill>
                  <a:schemeClr val="tx2"/>
                </a:solidFill>
              </a:rPr>
            </a:br>
            <a:br>
              <a:rPr lang="en-US" sz="2797" dirty="0">
                <a:solidFill>
                  <a:schemeClr val="tx2"/>
                </a:solidFill>
              </a:rPr>
            </a:br>
            <a:br>
              <a:rPr lang="en-US" sz="2797" dirty="0">
                <a:solidFill>
                  <a:schemeClr val="tx2"/>
                </a:solidFill>
              </a:rPr>
            </a:br>
            <a:br>
              <a:rPr lang="en-US" sz="2797" dirty="0">
                <a:solidFill>
                  <a:schemeClr val="tx2"/>
                </a:solidFill>
              </a:rPr>
            </a:br>
            <a:br>
              <a:rPr lang="en-US" sz="1765" dirty="0">
                <a:solidFill>
                  <a:schemeClr val="tx2"/>
                </a:solidFill>
              </a:rPr>
            </a:br>
            <a:r>
              <a:rPr lang="en-US" sz="2797" dirty="0">
                <a:solidFill>
                  <a:schemeClr val="tx1"/>
                </a:solidFill>
              </a:rPr>
              <a:t>Dave Burnison </a:t>
            </a:r>
            <a:br>
              <a:rPr lang="en-US" sz="2797" dirty="0">
                <a:solidFill>
                  <a:schemeClr val="tx1"/>
                </a:solidFill>
              </a:rPr>
            </a:br>
            <a:r>
              <a:rPr lang="en-US" sz="2797" dirty="0">
                <a:solidFill>
                  <a:schemeClr val="tx1"/>
                </a:solidFill>
              </a:rPr>
              <a:t>Technology Solutions Professional  - Azure App Dev</a:t>
            </a:r>
            <a:br>
              <a:rPr lang="en-US" sz="2797" dirty="0">
                <a:solidFill>
                  <a:schemeClr val="tx1"/>
                </a:solidFill>
              </a:rPr>
            </a:br>
            <a:r>
              <a:rPr lang="en-US" sz="2797" dirty="0">
                <a:solidFill>
                  <a:schemeClr val="tx1"/>
                </a:solidFill>
                <a:hlinkClick r:id="rId3"/>
              </a:rPr>
              <a:t>Dave.Burnison@Microsoft.com </a:t>
            </a:r>
            <a:br>
              <a:rPr lang="en-US" sz="2797" dirty="0">
                <a:solidFill>
                  <a:schemeClr val="tx2"/>
                </a:solidFill>
              </a:rPr>
            </a:br>
            <a:endParaRPr lang="en-US" sz="3596" dirty="0">
              <a:solidFill>
                <a:schemeClr val="tx2"/>
              </a:solidFill>
            </a:endParaRPr>
          </a:p>
        </p:txBody>
      </p:sp>
      <p:sp>
        <p:nvSpPr>
          <p:cNvPr id="110" name="Freeform 10"/>
          <p:cNvSpPr>
            <a:spLocks/>
          </p:cNvSpPr>
          <p:nvPr/>
        </p:nvSpPr>
        <p:spPr bwMode="auto">
          <a:xfrm>
            <a:off x="8364278" y="1393597"/>
            <a:ext cx="1077073" cy="57260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1" name="Freeform 10"/>
          <p:cNvSpPr>
            <a:spLocks/>
          </p:cNvSpPr>
          <p:nvPr/>
        </p:nvSpPr>
        <p:spPr bwMode="auto">
          <a:xfrm>
            <a:off x="10429102" y="791968"/>
            <a:ext cx="735655" cy="355542"/>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3" name="Digital Transformation"/>
          <p:cNvSpPr txBox="1">
            <a:spLocks/>
          </p:cNvSpPr>
          <p:nvPr/>
        </p:nvSpPr>
        <p:spPr>
          <a:xfrm>
            <a:off x="232802" y="2421944"/>
            <a:ext cx="7754944" cy="898261"/>
          </a:xfrm>
          <a:prstGeom prst="rect">
            <a:avLst/>
          </a:prstGeom>
        </p:spPr>
        <p:txBody>
          <a:bodyPr vert="horz" wrap="square" lIns="143224" tIns="89516" rIns="143224" bIns="8951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031">
              <a:defRPr/>
            </a:pPr>
            <a:r>
              <a:rPr lang="en-US" sz="4395" spc="0" dirty="0">
                <a:solidFill>
                  <a:srgbClr val="FFFFFF"/>
                </a:solidFill>
              </a:rPr>
              <a:t>Azure Compute</a:t>
            </a:r>
            <a:endParaRPr lang="en-US" sz="4395" spc="0" dirty="0">
              <a:solidFill>
                <a:srgbClr val="FFFFFF"/>
              </a:solidFill>
              <a:latin typeface="Segoe UI Light"/>
            </a:endParaRPr>
          </a:p>
        </p:txBody>
      </p:sp>
    </p:spTree>
    <p:extLst>
      <p:ext uri="{BB962C8B-B14F-4D97-AF65-F5344CB8AC3E}">
        <p14:creationId xmlns:p14="http://schemas.microsoft.com/office/powerpoint/2010/main" val="2132868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A1F64-C163-4D35-9DAD-43F25536353C}"/>
              </a:ext>
            </a:extLst>
          </p:cNvPr>
          <p:cNvSpPr>
            <a:spLocks noGrp="1"/>
          </p:cNvSpPr>
          <p:nvPr>
            <p:ph type="title"/>
          </p:nvPr>
        </p:nvSpPr>
        <p:spPr/>
        <p:txBody>
          <a:bodyPr/>
          <a:lstStyle/>
          <a:p>
            <a:r>
              <a:rPr lang="en-US"/>
              <a:t>Compute</a:t>
            </a:r>
          </a:p>
        </p:txBody>
      </p:sp>
      <p:graphicFrame>
        <p:nvGraphicFramePr>
          <p:cNvPr id="6" name="Content Placeholder 5">
            <a:extLst>
              <a:ext uri="{FF2B5EF4-FFF2-40B4-BE49-F238E27FC236}">
                <a16:creationId xmlns:a16="http://schemas.microsoft.com/office/drawing/2014/main" id="{697F6F88-465C-4068-B44D-CECE3E38F253}"/>
              </a:ext>
            </a:extLst>
          </p:cNvPr>
          <p:cNvGraphicFramePr>
            <a:graphicFrameLocks noGrp="1"/>
          </p:cNvGraphicFramePr>
          <p:nvPr>
            <p:ph idx="1"/>
            <p:extLst/>
          </p:nvPr>
        </p:nvGraphicFramePr>
        <p:xfrm>
          <a:off x="838200" y="1825624"/>
          <a:ext cx="10515600" cy="423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Left-Right 7">
            <a:extLst>
              <a:ext uri="{FF2B5EF4-FFF2-40B4-BE49-F238E27FC236}">
                <a16:creationId xmlns:a16="http://schemas.microsoft.com/office/drawing/2014/main" id="{CB95E4A3-C6CF-46DF-9727-201D440A86AD}"/>
              </a:ext>
            </a:extLst>
          </p:cNvPr>
          <p:cNvSpPr/>
          <p:nvPr/>
        </p:nvSpPr>
        <p:spPr>
          <a:xfrm>
            <a:off x="1482436" y="3943394"/>
            <a:ext cx="9227127" cy="112683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8E36812A-F303-4416-AEFA-93AA17B65680}"/>
              </a:ext>
            </a:extLst>
          </p:cNvPr>
          <p:cNvSpPr txBox="1"/>
          <p:nvPr/>
        </p:nvSpPr>
        <p:spPr>
          <a:xfrm>
            <a:off x="1394887"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SERVERS!</a:t>
            </a:r>
          </a:p>
        </p:txBody>
      </p:sp>
      <p:sp>
        <p:nvSpPr>
          <p:cNvPr id="10" name="TextBox 9">
            <a:extLst>
              <a:ext uri="{FF2B5EF4-FFF2-40B4-BE49-F238E27FC236}">
                <a16:creationId xmlns:a16="http://schemas.microsoft.com/office/drawing/2014/main" id="{10045F2F-9756-4069-9BC0-D023EF91CF1B}"/>
              </a:ext>
            </a:extLst>
          </p:cNvPr>
          <p:cNvSpPr txBox="1"/>
          <p:nvPr/>
        </p:nvSpPr>
        <p:spPr>
          <a:xfrm>
            <a:off x="9527726"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SERVERLESS!</a:t>
            </a:r>
          </a:p>
        </p:txBody>
      </p:sp>
      <p:sp>
        <p:nvSpPr>
          <p:cNvPr id="2" name="TextBox 1">
            <a:extLst>
              <a:ext uri="{FF2B5EF4-FFF2-40B4-BE49-F238E27FC236}">
                <a16:creationId xmlns:a16="http://schemas.microsoft.com/office/drawing/2014/main" id="{A7C1C82E-E07D-4077-AEDA-EC4BC370CEB6}"/>
              </a:ext>
            </a:extLst>
          </p:cNvPr>
          <p:cNvSpPr txBox="1"/>
          <p:nvPr/>
        </p:nvSpPr>
        <p:spPr>
          <a:xfrm>
            <a:off x="702527" y="6166624"/>
            <a:ext cx="11106614"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https://aka.ms/comparecompute</a:t>
            </a:r>
          </a:p>
        </p:txBody>
      </p:sp>
    </p:spTree>
    <p:extLst>
      <p:ext uri="{BB962C8B-B14F-4D97-AF65-F5344CB8AC3E}">
        <p14:creationId xmlns:p14="http://schemas.microsoft.com/office/powerpoint/2010/main" val="351480575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lumMod val="50000"/>
            <a:lumOff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4298" y="5957147"/>
            <a:ext cx="10746445" cy="605782"/>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defRPr/>
            </a:pPr>
            <a:r>
              <a:rPr lang="en-US" sz="685" kern="0" dirty="0">
                <a:gradFill>
                  <a:gsLst>
                    <a:gs pos="0">
                      <a:srgbClr val="FFFFFF"/>
                    </a:gs>
                    <a:gs pos="100000">
                      <a:srgbClr val="FFFFFF"/>
                    </a:gs>
                  </a:gsLst>
                  <a:lin ang="5400000" scaled="0"/>
                </a:gradFill>
                <a:latin typeface="Segoe UI Semilight"/>
                <a:cs typeface="Segoe UI" pitchFamily="34" charset="0"/>
              </a:rPr>
              <a:t>© 2018 Microsoft Corporation. All rights reserved. Microsoft, Windows, Windows Vista and other product names are or may be registered trademarks and/or trademarks in the U.S. and/or other countries.</a:t>
            </a:r>
          </a:p>
          <a:p>
            <a:pPr defTabSz="912918" eaLnBrk="0" hangingPunct="0">
              <a:defRPr/>
            </a:pPr>
            <a:r>
              <a:rPr lang="en-US" sz="685" kern="0" dirty="0">
                <a:gradFill>
                  <a:gsLst>
                    <a:gs pos="0">
                      <a:srgbClr val="FFFFFF"/>
                    </a:gs>
                    <a:gs pos="100000">
                      <a:srgbClr val="FFFFFF"/>
                    </a:gs>
                  </a:gsLst>
                  <a:lin ang="5400000" scaled="0"/>
                </a:gradFill>
                <a:latin typeface="Segoe UI Semilight"/>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0752068" y="473845"/>
            <a:ext cx="984949" cy="191026"/>
          </a:xfrm>
          <a:prstGeom prst="rect">
            <a:avLst/>
          </a:prstGeom>
        </p:spPr>
      </p:pic>
      <p:pic>
        <p:nvPicPr>
          <p:cNvPr id="6" name="Picture 5" descr="VS_Wht_rgb.w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994" y="3160381"/>
            <a:ext cx="2686566" cy="474100"/>
          </a:xfrm>
          <a:prstGeom prst="rect">
            <a:avLst/>
          </a:prstGeom>
        </p:spPr>
      </p:pic>
    </p:spTree>
    <p:extLst>
      <p:ext uri="{BB962C8B-B14F-4D97-AF65-F5344CB8AC3E}">
        <p14:creationId xmlns:p14="http://schemas.microsoft.com/office/powerpoint/2010/main" val="3915388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Appendix</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98435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 Supported Operating Systems</a:t>
            </a:r>
          </a:p>
        </p:txBody>
      </p:sp>
      <p:sp>
        <p:nvSpPr>
          <p:cNvPr id="3" name="Content Placeholder 2"/>
          <p:cNvSpPr>
            <a:spLocks noGrp="1"/>
          </p:cNvSpPr>
          <p:nvPr>
            <p:ph idx="1"/>
          </p:nvPr>
        </p:nvSpPr>
        <p:spPr/>
        <p:txBody>
          <a:bodyPr>
            <a:normAutofit fontScale="92500" lnSpcReduction="10000"/>
          </a:bodyPr>
          <a:lstStyle/>
          <a:p>
            <a:r>
              <a:rPr lang="en-US" dirty="0"/>
              <a:t>Linux</a:t>
            </a:r>
          </a:p>
          <a:p>
            <a:pPr lvl="1"/>
            <a:r>
              <a:rPr lang="en-US" dirty="0"/>
              <a:t>CentOS</a:t>
            </a:r>
          </a:p>
          <a:p>
            <a:pPr lvl="1"/>
            <a:r>
              <a:rPr lang="en-US" dirty="0"/>
              <a:t>CoreOS</a:t>
            </a:r>
          </a:p>
          <a:p>
            <a:pPr lvl="1"/>
            <a:r>
              <a:rPr lang="en-US" dirty="0"/>
              <a:t>Debian</a:t>
            </a:r>
          </a:p>
          <a:p>
            <a:pPr lvl="1"/>
            <a:r>
              <a:rPr lang="en-US" dirty="0"/>
              <a:t>Oracle</a:t>
            </a:r>
          </a:p>
          <a:p>
            <a:pPr lvl="1"/>
            <a:r>
              <a:rPr lang="en-US" dirty="0"/>
              <a:t>Red Hat</a:t>
            </a:r>
          </a:p>
          <a:p>
            <a:pPr lvl="1"/>
            <a:r>
              <a:rPr lang="en-US" dirty="0"/>
              <a:t>SUSE</a:t>
            </a:r>
          </a:p>
          <a:p>
            <a:pPr lvl="1"/>
            <a:r>
              <a:rPr lang="en-US" dirty="0" err="1"/>
              <a:t>openSUSE</a:t>
            </a:r>
            <a:endParaRPr lang="en-US" dirty="0"/>
          </a:p>
          <a:p>
            <a:pPr lvl="1"/>
            <a:r>
              <a:rPr lang="en-US" dirty="0"/>
              <a:t>Ubuntu</a:t>
            </a:r>
          </a:p>
          <a:p>
            <a:r>
              <a:rPr lang="en-US" dirty="0"/>
              <a:t>Windows Server</a:t>
            </a:r>
          </a:p>
          <a:p>
            <a:pPr lvl="1"/>
            <a:r>
              <a:rPr lang="en-US" dirty="0"/>
              <a:t>Windows 2003* </a:t>
            </a:r>
            <a:br>
              <a:rPr lang="en-US" dirty="0"/>
            </a:br>
            <a:r>
              <a:rPr lang="en-US" sz="1200" dirty="0">
                <a:hlinkClick r:id="rId3"/>
              </a:rPr>
              <a:t>https://support.microsoft.com/en-us/help/3206074</a:t>
            </a:r>
            <a:endParaRPr lang="en-US" dirty="0"/>
          </a:p>
          <a:p>
            <a:pPr lvl="1"/>
            <a:r>
              <a:rPr lang="en-US" b="1" dirty="0">
                <a:solidFill>
                  <a:schemeClr val="tx1">
                    <a:lumMod val="95000"/>
                    <a:lumOff val="5000"/>
                  </a:schemeClr>
                </a:solidFill>
              </a:rPr>
              <a:t>Windows 2008R2+</a:t>
            </a:r>
          </a:p>
          <a:p>
            <a:pPr lvl="1"/>
            <a:endParaRPr lang="en-US" dirty="0"/>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50433766"/>
              </p:ext>
            </p:extLst>
          </p:nvPr>
        </p:nvGraphicFramePr>
        <p:xfrm>
          <a:off x="4780206" y="2166621"/>
          <a:ext cx="7129788" cy="4577875"/>
        </p:xfrm>
        <a:graphic>
          <a:graphicData uri="http://schemas.openxmlformats.org/drawingml/2006/table">
            <a:tbl>
              <a:tblPr/>
              <a:tblGrid>
                <a:gridCol w="1297923">
                  <a:extLst>
                    <a:ext uri="{9D8B030D-6E8A-4147-A177-3AD203B41FA5}">
                      <a16:colId xmlns:a16="http://schemas.microsoft.com/office/drawing/2014/main" val="3354980451"/>
                    </a:ext>
                  </a:extLst>
                </a:gridCol>
                <a:gridCol w="1646688">
                  <a:extLst>
                    <a:ext uri="{9D8B030D-6E8A-4147-A177-3AD203B41FA5}">
                      <a16:colId xmlns:a16="http://schemas.microsoft.com/office/drawing/2014/main" val="22402737"/>
                    </a:ext>
                  </a:extLst>
                </a:gridCol>
                <a:gridCol w="1319200">
                  <a:extLst>
                    <a:ext uri="{9D8B030D-6E8A-4147-A177-3AD203B41FA5}">
                      <a16:colId xmlns:a16="http://schemas.microsoft.com/office/drawing/2014/main" val="1334607271"/>
                    </a:ext>
                  </a:extLst>
                </a:gridCol>
                <a:gridCol w="2865977">
                  <a:extLst>
                    <a:ext uri="{9D8B030D-6E8A-4147-A177-3AD203B41FA5}">
                      <a16:colId xmlns:a16="http://schemas.microsoft.com/office/drawing/2014/main" val="1855409476"/>
                    </a:ext>
                  </a:extLst>
                </a:gridCol>
              </a:tblGrid>
              <a:tr h="241236">
                <a:tc>
                  <a:txBody>
                    <a:bodyPr/>
                    <a:lstStyle/>
                    <a:p>
                      <a:pPr marL="0" marR="0" fontAlgn="t">
                        <a:spcBef>
                          <a:spcPts val="0"/>
                        </a:spcBef>
                        <a:spcAft>
                          <a:spcPts val="0"/>
                        </a:spcAft>
                      </a:pPr>
                      <a:r>
                        <a:rPr lang="en-US" sz="1100">
                          <a:solidFill>
                            <a:srgbClr val="D5D5D5"/>
                          </a:solidFill>
                          <a:effectLst/>
                          <a:latin typeface="segoe-ui_semibold"/>
                        </a:rPr>
                        <a:t>Distribution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Version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Drivers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Agent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76834924"/>
                  </a:ext>
                </a:extLst>
              </a:tr>
              <a:tr h="796640">
                <a:tc>
                  <a:txBody>
                    <a:bodyPr/>
                    <a:lstStyle/>
                    <a:p>
                      <a:pPr marL="0" marR="0" fontAlgn="t">
                        <a:spcBef>
                          <a:spcPts val="0"/>
                        </a:spcBef>
                        <a:spcAft>
                          <a:spcPts val="0"/>
                        </a:spcAft>
                      </a:pPr>
                      <a:r>
                        <a:rPr lang="en-US" sz="1100" dirty="0">
                          <a:solidFill>
                            <a:srgbClr val="D5D5D5"/>
                          </a:solidFill>
                          <a:effectLst/>
                          <a:latin typeface="segoe-ui_normal"/>
                        </a:rPr>
                        <a:t>CentOS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a:t>
                      </a:r>
                      <a:r>
                        <a:rPr lang="en-US" sz="1100">
                          <a:effectLst/>
                          <a:latin typeface="segoe-ui_normal"/>
                          <a:hlinkClick r:id="rId4"/>
                        </a:rPr>
                        <a:t>LIS download</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CentOS 6.4+: 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5"/>
                        </a:rPr>
                        <a:t>repo</a:t>
                      </a:r>
                      <a:r>
                        <a:rPr lang="en-US" sz="1100">
                          <a:solidFill>
                            <a:srgbClr val="D5D5D5"/>
                          </a:solidFill>
                          <a:effectLst/>
                          <a:latin typeface="segoe-ui_normal"/>
                        </a:rPr>
                        <a:t> under "WALinuxAgent"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90905278"/>
                  </a:ext>
                </a:extLst>
              </a:tr>
              <a:tr h="241236">
                <a:tc>
                  <a:txBody>
                    <a:bodyPr/>
                    <a:lstStyle/>
                    <a:p>
                      <a:pPr marL="0" marR="0" fontAlgn="t">
                        <a:spcBef>
                          <a:spcPts val="0"/>
                        </a:spcBef>
                        <a:spcAft>
                          <a:spcPts val="0"/>
                        </a:spcAft>
                      </a:pPr>
                      <a:r>
                        <a:rPr lang="en-US" sz="1100">
                          <a:effectLst/>
                          <a:latin typeface="segoe-ui_normal"/>
                          <a:hlinkClick r:id="rId7"/>
                        </a:rPr>
                        <a:t>CoreOS</a:t>
                      </a:r>
                      <a:endParaRPr lang="en-US" sz="1100">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494.4.0+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8"/>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256988583"/>
                  </a:ext>
                </a:extLst>
              </a:tr>
              <a:tr h="426371">
                <a:tc>
                  <a:txBody>
                    <a:bodyPr/>
                    <a:lstStyle/>
                    <a:p>
                      <a:pPr marL="0" marR="0" fontAlgn="t">
                        <a:spcBef>
                          <a:spcPts val="0"/>
                        </a:spcBef>
                        <a:spcAft>
                          <a:spcPts val="0"/>
                        </a:spcAft>
                      </a:pPr>
                      <a:r>
                        <a:rPr lang="en-US" sz="1100">
                          <a:solidFill>
                            <a:srgbClr val="D5D5D5"/>
                          </a:solidFill>
                          <a:effectLst/>
                          <a:latin typeface="segoe-ui_normal"/>
                        </a:rPr>
                        <a:t>Debian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Debian 7.9+, 8.2+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49175396"/>
                  </a:ext>
                </a:extLst>
              </a:tr>
              <a:tr h="426371">
                <a:tc>
                  <a:txBody>
                    <a:bodyPr/>
                    <a:lstStyle/>
                    <a:p>
                      <a:pPr marL="0" marR="0" fontAlgn="t">
                        <a:spcBef>
                          <a:spcPts val="0"/>
                        </a:spcBef>
                        <a:spcAft>
                          <a:spcPts val="0"/>
                        </a:spcAft>
                      </a:pPr>
                      <a:r>
                        <a:rPr lang="en-US" sz="1100">
                          <a:solidFill>
                            <a:srgbClr val="D5D5D5"/>
                          </a:solidFill>
                          <a:effectLst/>
                          <a:latin typeface="segoe-ui_normal"/>
                        </a:rPr>
                        <a:t>Oracle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6.4+,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21527871"/>
                  </a:ext>
                </a:extLst>
              </a:tr>
              <a:tr h="426371">
                <a:tc>
                  <a:txBody>
                    <a:bodyPr/>
                    <a:lstStyle/>
                    <a:p>
                      <a:pPr marL="0" marR="0" fontAlgn="t">
                        <a:spcBef>
                          <a:spcPts val="0"/>
                        </a:spcBef>
                        <a:spcAft>
                          <a:spcPts val="0"/>
                        </a:spcAft>
                      </a:pPr>
                      <a:r>
                        <a:rPr lang="en-US" sz="1100">
                          <a:solidFill>
                            <a:srgbClr val="D5D5D5"/>
                          </a:solidFill>
                          <a:effectLst/>
                          <a:latin typeface="segoe-ui_normal"/>
                        </a:rPr>
                        <a:t>Red Hat Enterprise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RHEL 6.7+, 7.1+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53716526"/>
                  </a:ext>
                </a:extLst>
              </a:tr>
              <a:tr h="981774">
                <a:tc>
                  <a:txBody>
                    <a:bodyPr/>
                    <a:lstStyle/>
                    <a:p>
                      <a:pPr marL="0" marR="0" fontAlgn="t">
                        <a:spcBef>
                          <a:spcPts val="0"/>
                        </a:spcBef>
                        <a:spcAft>
                          <a:spcPts val="0"/>
                        </a:spcAft>
                      </a:pPr>
                      <a:r>
                        <a:rPr lang="en-US" sz="1100">
                          <a:solidFill>
                            <a:srgbClr val="D5D5D5"/>
                          </a:solidFill>
                          <a:effectLst/>
                          <a:latin typeface="segoe-ui_normal"/>
                        </a:rPr>
                        <a:t>SUSE Linux Enterprise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SLES/SLES for SAP</a:t>
                      </a:r>
                    </a:p>
                    <a:p>
                      <a:pPr marL="0" marR="0" fontAlgn="t">
                        <a:spcBef>
                          <a:spcPts val="0"/>
                        </a:spcBef>
                        <a:spcAft>
                          <a:spcPts val="0"/>
                        </a:spcAft>
                      </a:pPr>
                      <a:r>
                        <a:rPr lang="en-US" sz="1100">
                          <a:solidFill>
                            <a:srgbClr val="D5D5D5"/>
                          </a:solidFill>
                          <a:effectLst/>
                          <a:latin typeface="segoe-ui_normal"/>
                        </a:rPr>
                        <a:t>11 SP4</a:t>
                      </a:r>
                    </a:p>
                    <a:p>
                      <a:pPr marL="0" marR="0" fontAlgn="t">
                        <a:spcBef>
                          <a:spcPts val="0"/>
                        </a:spcBef>
                        <a:spcAft>
                          <a:spcPts val="0"/>
                        </a:spcAft>
                      </a:pPr>
                      <a:r>
                        <a:rPr lang="en-US" sz="1100">
                          <a:solidFill>
                            <a:srgbClr val="D5D5D5"/>
                          </a:solidFill>
                          <a:effectLst/>
                          <a:latin typeface="segoe-ui_normal"/>
                        </a:rPr>
                        <a:t>12 SP1+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a:t>
                      </a:r>
                    </a:p>
                    <a:p>
                      <a:pPr marL="0" marR="0" fontAlgn="t">
                        <a:spcBef>
                          <a:spcPts val="0"/>
                        </a:spcBef>
                        <a:spcAft>
                          <a:spcPts val="0"/>
                        </a:spcAft>
                      </a:pPr>
                      <a:r>
                        <a:rPr lang="en-US" sz="1100">
                          <a:solidFill>
                            <a:srgbClr val="D5D5D5"/>
                          </a:solidFill>
                          <a:effectLst/>
                          <a:latin typeface="segoe-ui_normal"/>
                        </a:rPr>
                        <a:t>for 11 in </a:t>
                      </a:r>
                      <a:r>
                        <a:rPr lang="en-US" sz="1100">
                          <a:effectLst/>
                          <a:latin typeface="segoe-ui_normal"/>
                          <a:hlinkClick r:id="rId10"/>
                        </a:rPr>
                        <a:t>Cloud:Tools</a:t>
                      </a:r>
                      <a:r>
                        <a:rPr lang="en-US" sz="1100">
                          <a:solidFill>
                            <a:srgbClr val="D5D5D5"/>
                          </a:solidFill>
                          <a:effectLst/>
                          <a:latin typeface="segoe-ui_normal"/>
                        </a:rPr>
                        <a:t> repo</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for 12 included in "Public Cloud" Module under "python-azure-agent"</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53683558"/>
                  </a:ext>
                </a:extLst>
              </a:tr>
              <a:tr h="611505">
                <a:tc>
                  <a:txBody>
                    <a:bodyPr/>
                    <a:lstStyle/>
                    <a:p>
                      <a:pPr marL="0" marR="0" fontAlgn="t">
                        <a:spcBef>
                          <a:spcPts val="0"/>
                        </a:spcBef>
                        <a:spcAft>
                          <a:spcPts val="0"/>
                        </a:spcAft>
                      </a:pPr>
                      <a:r>
                        <a:rPr lang="en-US" sz="1100">
                          <a:solidFill>
                            <a:srgbClr val="D5D5D5"/>
                          </a:solidFill>
                          <a:effectLst/>
                          <a:latin typeface="segoe-ui_normal"/>
                        </a:rPr>
                        <a:t>openSUSE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openSUSE Leap 42.1+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10"/>
                        </a:rPr>
                        <a:t>Cloud:Tools</a:t>
                      </a:r>
                      <a:r>
                        <a:rPr lang="en-US" sz="1100">
                          <a:solidFill>
                            <a:srgbClr val="D5D5D5"/>
                          </a:solidFill>
                          <a:effectLst/>
                          <a:latin typeface="segoe-ui_normal"/>
                        </a:rPr>
                        <a:t> repo under "python-azure-agent"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0528050"/>
                  </a:ext>
                </a:extLst>
              </a:tr>
              <a:tr h="426371">
                <a:tc>
                  <a:txBody>
                    <a:bodyPr/>
                    <a:lstStyle/>
                    <a:p>
                      <a:pPr marL="0" marR="0" fontAlgn="t">
                        <a:spcBef>
                          <a:spcPts val="0"/>
                        </a:spcBef>
                        <a:spcAft>
                          <a:spcPts val="0"/>
                        </a:spcAft>
                      </a:pPr>
                      <a:r>
                        <a:rPr lang="en-US" sz="1100">
                          <a:solidFill>
                            <a:srgbClr val="D5D5D5"/>
                          </a:solidFill>
                          <a:effectLst/>
                          <a:latin typeface="segoe-ui_normal"/>
                        </a:rPr>
                        <a:t>Ubuntu</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Ubuntu 12.04, 14.04, 16.04, 16.10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walinuxagent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97819869"/>
                  </a:ext>
                </a:extLst>
              </a:tr>
            </a:tbl>
          </a:graphicData>
        </a:graphic>
      </p:graphicFrame>
      <p:sp>
        <p:nvSpPr>
          <p:cNvPr id="6" name="Rectangle 5"/>
          <p:cNvSpPr/>
          <p:nvPr/>
        </p:nvSpPr>
        <p:spPr>
          <a:xfrm>
            <a:off x="4780207" y="1570018"/>
            <a:ext cx="8305800" cy="461665"/>
          </a:xfrm>
          <a:prstGeom prst="rect">
            <a:avLst/>
          </a:prstGeom>
        </p:spPr>
        <p:txBody>
          <a:bodyPr wrap="square" lIns="91432" tIns="45715" rIns="91432" bIns="45715">
            <a:spAutoFit/>
          </a:bodyPr>
          <a:lstStyle/>
          <a:p>
            <a:r>
              <a:rPr lang="en-US" sz="2400" dirty="0"/>
              <a:t>Linux distributions and versions supported on Azure</a:t>
            </a:r>
            <a:endParaRPr lang="x-none" sz="2400" dirty="0"/>
          </a:p>
        </p:txBody>
      </p:sp>
    </p:spTree>
    <p:extLst>
      <p:ext uri="{BB962C8B-B14F-4D97-AF65-F5344CB8AC3E}">
        <p14:creationId xmlns:p14="http://schemas.microsoft.com/office/powerpoint/2010/main" val="3139144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E0D1-848A-4F8B-8183-F1A6035F9269}"/>
              </a:ext>
            </a:extLst>
          </p:cNvPr>
          <p:cNvSpPr>
            <a:spLocks noGrp="1"/>
          </p:cNvSpPr>
          <p:nvPr>
            <p:ph type="title"/>
          </p:nvPr>
        </p:nvSpPr>
        <p:spPr/>
        <p:txBody>
          <a:bodyPr/>
          <a:lstStyle/>
          <a:p>
            <a:r>
              <a:rPr lang="en-US" dirty="0"/>
              <a:t>VM Scaling</a:t>
            </a:r>
          </a:p>
        </p:txBody>
      </p:sp>
      <p:sp>
        <p:nvSpPr>
          <p:cNvPr id="3" name="Content Placeholder 2">
            <a:extLst>
              <a:ext uri="{FF2B5EF4-FFF2-40B4-BE49-F238E27FC236}">
                <a16:creationId xmlns:a16="http://schemas.microsoft.com/office/drawing/2014/main" id="{D7099431-A7D2-420C-A06D-68DADCF8356E}"/>
              </a:ext>
            </a:extLst>
          </p:cNvPr>
          <p:cNvSpPr>
            <a:spLocks noGrp="1"/>
          </p:cNvSpPr>
          <p:nvPr>
            <p:ph idx="1"/>
          </p:nvPr>
        </p:nvSpPr>
        <p:spPr/>
        <p:txBody>
          <a:bodyPr>
            <a:normAutofit fontScale="92500" lnSpcReduction="10000"/>
          </a:bodyPr>
          <a:lstStyle/>
          <a:p>
            <a:r>
              <a:rPr lang="en-US" dirty="0"/>
              <a:t>Resize VMs (Scale up or down)</a:t>
            </a:r>
          </a:p>
          <a:p>
            <a:pPr lvl="1"/>
            <a:r>
              <a:rPr lang="en-US" dirty="0"/>
              <a:t>Offline operation</a:t>
            </a:r>
          </a:p>
          <a:p>
            <a:pPr lvl="1"/>
            <a:r>
              <a:rPr lang="en-US" dirty="0"/>
              <a:t>Just a reboot if in a cluster that supports new size</a:t>
            </a:r>
          </a:p>
          <a:p>
            <a:pPr lvl="1"/>
            <a:r>
              <a:rPr lang="en-US" dirty="0"/>
              <a:t>Requires a deallocation if new size is not supported in the cluster (a little longer)</a:t>
            </a:r>
          </a:p>
          <a:p>
            <a:r>
              <a:rPr lang="en-US" dirty="0"/>
              <a:t>Scale In or Out</a:t>
            </a:r>
          </a:p>
          <a:p>
            <a:pPr lvl="1"/>
            <a:r>
              <a:rPr lang="en-US" dirty="0"/>
              <a:t>You can create new instances of the VM based on platform images (max 1000) or your own custom images (max 100)</a:t>
            </a:r>
          </a:p>
          <a:p>
            <a:pPr lvl="2"/>
            <a:r>
              <a:rPr lang="en-US" dirty="0">
                <a:solidFill>
                  <a:schemeClr val="tx1">
                    <a:lumMod val="95000"/>
                    <a:lumOff val="5000"/>
                  </a:schemeClr>
                </a:solidFill>
              </a:rPr>
              <a:t>Using VM Scale Sets </a:t>
            </a:r>
          </a:p>
          <a:p>
            <a:pPr lvl="2"/>
            <a:r>
              <a:rPr lang="en-US" dirty="0">
                <a:solidFill>
                  <a:schemeClr val="tx1">
                    <a:lumMod val="95000"/>
                    <a:lumOff val="5000"/>
                  </a:schemeClr>
                </a:solidFill>
              </a:rPr>
              <a:t>Using Azure Automation</a:t>
            </a:r>
          </a:p>
          <a:p>
            <a:pPr lvl="2"/>
            <a:r>
              <a:rPr lang="en-US" dirty="0">
                <a:solidFill>
                  <a:schemeClr val="tx1">
                    <a:lumMod val="95000"/>
                    <a:lumOff val="5000"/>
                  </a:schemeClr>
                </a:solidFill>
              </a:rPr>
              <a:t>Scheduled</a:t>
            </a:r>
          </a:p>
          <a:p>
            <a:pPr lvl="2"/>
            <a:r>
              <a:rPr lang="en-US" dirty="0">
                <a:solidFill>
                  <a:schemeClr val="tx1">
                    <a:lumMod val="95000"/>
                    <a:lumOff val="5000"/>
                  </a:schemeClr>
                </a:solidFill>
              </a:rPr>
              <a:t>Azure </a:t>
            </a:r>
            <a:r>
              <a:rPr lang="en-US" dirty="0" err="1">
                <a:solidFill>
                  <a:schemeClr val="tx1">
                    <a:lumMod val="95000"/>
                    <a:lumOff val="5000"/>
                  </a:schemeClr>
                </a:solidFill>
              </a:rPr>
              <a:t>Autoscale</a:t>
            </a:r>
            <a:endParaRPr lang="en-US" dirty="0">
              <a:solidFill>
                <a:schemeClr val="tx1">
                  <a:lumMod val="95000"/>
                  <a:lumOff val="5000"/>
                </a:schemeClr>
              </a:solidFill>
            </a:endParaRPr>
          </a:p>
          <a:p>
            <a:pPr lvl="3"/>
            <a:r>
              <a:rPr lang="en-US" dirty="0"/>
              <a:t>System Metrics (CPU, RAM, </a:t>
            </a:r>
            <a:r>
              <a:rPr lang="en-US" dirty="0" err="1"/>
              <a:t>etc</a:t>
            </a:r>
            <a:r>
              <a:rPr lang="en-US" dirty="0"/>
              <a:t>)</a:t>
            </a:r>
          </a:p>
          <a:p>
            <a:pPr lvl="3"/>
            <a:r>
              <a:rPr lang="en-US" dirty="0"/>
              <a:t>Custom Metrics</a:t>
            </a:r>
          </a:p>
          <a:p>
            <a:pPr lvl="2"/>
            <a:endParaRPr lang="en-US" dirty="0"/>
          </a:p>
          <a:p>
            <a:pPr lvl="1"/>
            <a:endParaRPr lang="en-US" dirty="0"/>
          </a:p>
        </p:txBody>
      </p:sp>
    </p:spTree>
    <p:extLst>
      <p:ext uri="{BB962C8B-B14F-4D97-AF65-F5344CB8AC3E}">
        <p14:creationId xmlns:p14="http://schemas.microsoft.com/office/powerpoint/2010/main" val="237510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02F3C71-C981-4614-98EA-D6C494F8091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a:p>
        </p:txBody>
      </p:sp>
      <p:pic>
        <p:nvPicPr>
          <p:cNvPr id="13" name="Picture 12">
            <a:extLst>
              <a:ext uri="{FF2B5EF4-FFF2-40B4-BE49-F238E27FC236}">
                <a16:creationId xmlns:a16="http://schemas.microsoft.com/office/drawing/2014/main" id="{D66BB5A2-C2D7-4E59-9260-CEC51C70E25B}"/>
              </a:ext>
            </a:extLst>
          </p:cNvPr>
          <p:cNvPicPr>
            <a:picLocks noChangeAspect="1"/>
          </p:cNvPicPr>
          <p:nvPr/>
        </p:nvPicPr>
        <p:blipFill>
          <a:blip r:embed="rId4"/>
          <a:stretch>
            <a:fillRect/>
          </a:stretch>
        </p:blipFill>
        <p:spPr>
          <a:xfrm>
            <a:off x="7829552" y="3335965"/>
            <a:ext cx="4042410" cy="2374915"/>
          </a:xfrm>
          <a:prstGeom prst="rect">
            <a:avLst/>
          </a:prstGeom>
        </p:spPr>
      </p:pic>
      <p:pic>
        <p:nvPicPr>
          <p:cNvPr id="14" name="Picture 13">
            <a:extLst>
              <a:ext uri="{FF2B5EF4-FFF2-40B4-BE49-F238E27FC236}">
                <a16:creationId xmlns:a16="http://schemas.microsoft.com/office/drawing/2014/main" id="{9AFE7ED1-8908-4EEB-AC53-AE36921CCB85}"/>
              </a:ext>
            </a:extLst>
          </p:cNvPr>
          <p:cNvPicPr>
            <a:picLocks noChangeAspect="1"/>
          </p:cNvPicPr>
          <p:nvPr/>
        </p:nvPicPr>
        <p:blipFill>
          <a:blip r:embed="rId5"/>
          <a:stretch>
            <a:fillRect/>
          </a:stretch>
        </p:blipFill>
        <p:spPr>
          <a:xfrm>
            <a:off x="7829551" y="623053"/>
            <a:ext cx="4042409" cy="1653712"/>
          </a:xfrm>
          <a:prstGeom prst="rect">
            <a:avLst/>
          </a:prstGeom>
        </p:spPr>
      </p:pic>
      <p:sp>
        <p:nvSpPr>
          <p:cNvPr id="3" name="Title 2"/>
          <p:cNvSpPr>
            <a:spLocks noGrp="1"/>
          </p:cNvSpPr>
          <p:nvPr>
            <p:ph type="title"/>
          </p:nvPr>
        </p:nvSpPr>
        <p:spPr>
          <a:xfrm>
            <a:off x="821516" y="640263"/>
            <a:ext cx="6204984" cy="1344975"/>
          </a:xfrm>
        </p:spPr>
        <p:txBody>
          <a:bodyPr vert="horz" lIns="91432" tIns="45715" rIns="91432" bIns="45715" rtlCol="0" anchor="ctr">
            <a:normAutofit/>
          </a:bodyPr>
          <a:lstStyle/>
          <a:p>
            <a:r>
              <a:rPr lang="en-US" sz="4000"/>
              <a:t>Virtual Machine Scale Sets</a:t>
            </a:r>
          </a:p>
        </p:txBody>
      </p:sp>
      <p:sp>
        <p:nvSpPr>
          <p:cNvPr id="5" name="Text Placeholder 6"/>
          <p:cNvSpPr txBox="1">
            <a:spLocks/>
          </p:cNvSpPr>
          <p:nvPr/>
        </p:nvSpPr>
        <p:spPr>
          <a:xfrm>
            <a:off x="821515" y="2121762"/>
            <a:ext cx="6204984" cy="3626917"/>
          </a:xfrm>
          <a:prstGeom prst="rect">
            <a:avLst/>
          </a:prstGeom>
        </p:spPr>
        <p:txBody>
          <a:bodyPr vert="horz" lIns="91432" tIns="45715" rIns="91432" bIns="45715" rtlCol="0">
            <a:normAutofit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9" indent="-228579" defTabSz="914314"/>
            <a:r>
              <a:rPr lang="en-US" sz="2400" dirty="0">
                <a:solidFill>
                  <a:schemeClr val="tx1"/>
                </a:solidFill>
                <a:latin typeface="+mn-lt"/>
              </a:rPr>
              <a:t>Deploy and manage VMs as a set</a:t>
            </a:r>
          </a:p>
          <a:p>
            <a:pPr marL="336049" indent="-228579" defTabSz="914314"/>
            <a:r>
              <a:rPr lang="en-US" sz="2400" dirty="0">
                <a:solidFill>
                  <a:schemeClr val="tx1"/>
                </a:solidFill>
                <a:latin typeface="+mn-lt"/>
              </a:rPr>
              <a:t>An Azure Compute resource </a:t>
            </a:r>
            <a:r>
              <a:rPr lang="en-US" sz="2400" dirty="0" err="1">
                <a:solidFill>
                  <a:schemeClr val="tx1"/>
                </a:solidFill>
                <a:latin typeface="+mn-lt"/>
              </a:rPr>
              <a:t>Microsoft.Compute</a:t>
            </a:r>
            <a:r>
              <a:rPr lang="en-US" sz="2400" dirty="0">
                <a:solidFill>
                  <a:schemeClr val="tx1"/>
                </a:solidFill>
                <a:latin typeface="+mn-lt"/>
              </a:rPr>
              <a:t>/</a:t>
            </a:r>
            <a:r>
              <a:rPr lang="en-US" sz="2400" dirty="0" err="1">
                <a:solidFill>
                  <a:schemeClr val="tx1"/>
                </a:solidFill>
                <a:latin typeface="+mn-lt"/>
              </a:rPr>
              <a:t>virtualMachineScaleSets</a:t>
            </a:r>
            <a:endParaRPr lang="en-US" sz="2400" dirty="0">
              <a:solidFill>
                <a:schemeClr val="tx1"/>
              </a:solidFill>
              <a:latin typeface="+mn-lt"/>
            </a:endParaRPr>
          </a:p>
          <a:p>
            <a:r>
              <a:rPr lang="en-US" sz="2400" b="1" dirty="0"/>
              <a:t>Scale</a:t>
            </a:r>
            <a:r>
              <a:rPr lang="en-US" sz="2400" dirty="0"/>
              <a:t> - Deploy identical resources </a:t>
            </a:r>
          </a:p>
          <a:p>
            <a:pPr lvl="1"/>
            <a:r>
              <a:rPr lang="en-US" sz="1800" dirty="0"/>
              <a:t>Easily</a:t>
            </a:r>
          </a:p>
          <a:p>
            <a:pPr lvl="1"/>
            <a:r>
              <a:rPr lang="en-US" sz="1800" dirty="0"/>
              <a:t>Rapidly</a:t>
            </a:r>
          </a:p>
          <a:p>
            <a:pPr lvl="1"/>
            <a:r>
              <a:rPr lang="en-US" sz="1800" dirty="0"/>
              <a:t>At scale.. 10s – 10,000s of cores</a:t>
            </a:r>
          </a:p>
          <a:p>
            <a:r>
              <a:rPr lang="en-US" sz="2400" b="1" dirty="0"/>
              <a:t>Low cost - </a:t>
            </a:r>
            <a:r>
              <a:rPr lang="en-US" sz="2400" dirty="0"/>
              <a:t>Dynamically increase/decrease compute power to optimize costs</a:t>
            </a:r>
            <a:endParaRPr lang="en-US" sz="2400" b="1" dirty="0"/>
          </a:p>
          <a:p>
            <a:r>
              <a:rPr lang="en-US" sz="2400" b="1" dirty="0"/>
              <a:t>Elasticity</a:t>
            </a:r>
            <a:r>
              <a:rPr lang="en-US" sz="2400" dirty="0"/>
              <a:t> - Automatically scale to changing demand</a:t>
            </a:r>
          </a:p>
          <a:p>
            <a:pPr marL="336049" indent="-228579" defTabSz="914314"/>
            <a:endParaRPr lang="en-US" sz="2400" dirty="0">
              <a:solidFill>
                <a:schemeClr val="tx1"/>
              </a:solidFill>
              <a:latin typeface="+mn-lt"/>
            </a:endParaRPr>
          </a:p>
        </p:txBody>
      </p:sp>
    </p:spTree>
    <p:extLst>
      <p:ext uri="{BB962C8B-B14F-4D97-AF65-F5344CB8AC3E}">
        <p14:creationId xmlns:p14="http://schemas.microsoft.com/office/powerpoint/2010/main" val="33178773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77D1-B84B-4A29-A9FC-18E9DA44F12C}"/>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9A084D11-B70D-40EE-B04A-A4D4D869172E}"/>
              </a:ext>
            </a:extLst>
          </p:cNvPr>
          <p:cNvSpPr>
            <a:spLocks noGrp="1"/>
          </p:cNvSpPr>
          <p:nvPr>
            <p:ph idx="1"/>
          </p:nvPr>
        </p:nvSpPr>
        <p:spPr>
          <a:xfrm>
            <a:off x="838200" y="1690688"/>
            <a:ext cx="10515600" cy="4486275"/>
          </a:xfrm>
        </p:spPr>
        <p:txBody>
          <a:bodyPr>
            <a:normAutofit/>
          </a:bodyPr>
          <a:lstStyle/>
          <a:p>
            <a:r>
              <a:rPr lang="en-US" dirty="0">
                <a:solidFill>
                  <a:schemeClr val="tx1">
                    <a:lumMod val="95000"/>
                    <a:lumOff val="5000"/>
                  </a:schemeClr>
                </a:solidFill>
              </a:rPr>
              <a:t>Disks can be resized up to 4TB</a:t>
            </a:r>
          </a:p>
          <a:p>
            <a:r>
              <a:rPr lang="en-US" dirty="0">
                <a:solidFill>
                  <a:schemeClr val="tx1">
                    <a:lumMod val="95000"/>
                    <a:lumOff val="5000"/>
                  </a:schemeClr>
                </a:solidFill>
              </a:rPr>
              <a:t>Managed Vs Unmanaged.</a:t>
            </a:r>
          </a:p>
          <a:p>
            <a:r>
              <a:rPr lang="en-US" dirty="0"/>
              <a:t>Encryption </a:t>
            </a:r>
          </a:p>
          <a:p>
            <a:r>
              <a:rPr lang="en-US" dirty="0"/>
              <a:t>Disk Caching</a:t>
            </a:r>
          </a:p>
          <a:p>
            <a:pPr lvl="1"/>
            <a:r>
              <a:rPr lang="en-US" dirty="0">
                <a:solidFill>
                  <a:schemeClr val="tx1">
                    <a:lumMod val="95000"/>
                    <a:lumOff val="5000"/>
                  </a:schemeClr>
                </a:solidFill>
              </a:rPr>
              <a:t>None – for Write only and Write heavy (SQL Logs)</a:t>
            </a:r>
          </a:p>
          <a:p>
            <a:pPr lvl="1"/>
            <a:r>
              <a:rPr lang="en-US" dirty="0" err="1">
                <a:solidFill>
                  <a:schemeClr val="tx1">
                    <a:lumMod val="95000"/>
                    <a:lumOff val="5000"/>
                  </a:schemeClr>
                </a:solidFill>
              </a:rPr>
              <a:t>ReadOnly</a:t>
            </a:r>
            <a:r>
              <a:rPr lang="en-US" dirty="0">
                <a:solidFill>
                  <a:schemeClr val="tx1">
                    <a:lumMod val="95000"/>
                    <a:lumOff val="5000"/>
                  </a:schemeClr>
                </a:solidFill>
              </a:rPr>
              <a:t> – for Read only or read-intensive disks (SQL Data files)</a:t>
            </a:r>
          </a:p>
          <a:p>
            <a:pPr lvl="1"/>
            <a:r>
              <a:rPr lang="en-US" dirty="0" err="1">
                <a:solidFill>
                  <a:schemeClr val="tx1">
                    <a:lumMod val="95000"/>
                    <a:lumOff val="5000"/>
                  </a:schemeClr>
                </a:solidFill>
              </a:rPr>
              <a:t>ReadWrite</a:t>
            </a:r>
            <a:r>
              <a:rPr lang="en-US" dirty="0">
                <a:solidFill>
                  <a:schemeClr val="tx1">
                    <a:lumMod val="95000"/>
                    <a:lumOff val="5000"/>
                  </a:schemeClr>
                </a:solidFill>
              </a:rPr>
              <a:t> – for Operating System disks</a:t>
            </a:r>
          </a:p>
          <a:p>
            <a:pPr lvl="1"/>
            <a:endParaRPr lang="en-US" dirty="0"/>
          </a:p>
          <a:p>
            <a:pPr lvl="1"/>
            <a:endParaRPr lang="en-US" dirty="0"/>
          </a:p>
          <a:p>
            <a:endParaRPr lang="en-US" dirty="0"/>
          </a:p>
        </p:txBody>
      </p:sp>
    </p:spTree>
    <p:extLst>
      <p:ext uri="{BB962C8B-B14F-4D97-AF65-F5344CB8AC3E}">
        <p14:creationId xmlns:p14="http://schemas.microsoft.com/office/powerpoint/2010/main" val="27743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344E-8CAA-4BD4-9CF5-6B6FB7925E86}"/>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33540426-6430-4F92-BCF3-6BC3ADBA2069}"/>
              </a:ext>
            </a:extLst>
          </p:cNvPr>
          <p:cNvSpPr>
            <a:spLocks noGrp="1"/>
          </p:cNvSpPr>
          <p:nvPr>
            <p:ph idx="1"/>
          </p:nvPr>
        </p:nvSpPr>
        <p:spPr/>
        <p:txBody>
          <a:bodyPr>
            <a:normAutofit/>
          </a:bodyPr>
          <a:lstStyle/>
          <a:p>
            <a:r>
              <a:rPr lang="en-US" b="1" dirty="0">
                <a:solidFill>
                  <a:schemeClr val="tx1">
                    <a:lumMod val="95000"/>
                    <a:lumOff val="5000"/>
                  </a:schemeClr>
                </a:solidFill>
              </a:rPr>
              <a:t>Images are representations of your VM that you can use to create more instances of the VM</a:t>
            </a:r>
          </a:p>
          <a:p>
            <a:pPr lvl="1"/>
            <a:r>
              <a:rPr lang="en-US" dirty="0"/>
              <a:t>You can capture an Image of a VM and it will include all the disks</a:t>
            </a:r>
          </a:p>
          <a:p>
            <a:pPr lvl="1"/>
            <a:r>
              <a:rPr lang="en-US" dirty="0"/>
              <a:t>Snapshots only capture one disk at a time.</a:t>
            </a:r>
          </a:p>
          <a:p>
            <a:pPr lvl="1"/>
            <a:endParaRPr lang="en-US" b="1" dirty="0">
              <a:solidFill>
                <a:srgbClr val="FF0000"/>
              </a:solidFill>
            </a:endParaRPr>
          </a:p>
          <a:p>
            <a:r>
              <a:rPr lang="en-US" b="1" dirty="0">
                <a:solidFill>
                  <a:schemeClr val="tx1">
                    <a:lumMod val="95000"/>
                    <a:lumOff val="5000"/>
                  </a:schemeClr>
                </a:solidFill>
              </a:rPr>
              <a:t>Disk Snapshots let you capture current state copies of your disks.</a:t>
            </a:r>
          </a:p>
          <a:p>
            <a:pPr lvl="1"/>
            <a:r>
              <a:rPr lang="en-US" dirty="0"/>
              <a:t>Managed Disks: Take Snapshots of the disk </a:t>
            </a:r>
          </a:p>
          <a:p>
            <a:pPr lvl="1"/>
            <a:r>
              <a:rPr lang="en-US" dirty="0"/>
              <a:t>Unmanaged Disks: Take Snapshots of the underlying VHD blob</a:t>
            </a:r>
            <a:endParaRPr lang="en-US" b="1" dirty="0">
              <a:solidFill>
                <a:schemeClr val="tx1">
                  <a:lumMod val="95000"/>
                  <a:lumOff val="5000"/>
                </a:schemeClr>
              </a:solidFill>
            </a:endParaRPr>
          </a:p>
          <a:p>
            <a:pPr lvl="1"/>
            <a:endParaRPr lang="en-US" b="1" dirty="0">
              <a:solidFill>
                <a:schemeClr val="tx1">
                  <a:lumMod val="95000"/>
                  <a:lumOff val="5000"/>
                </a:schemeClr>
              </a:solidFill>
            </a:endParaRPr>
          </a:p>
          <a:p>
            <a:pPr marL="457157" lvl="1" indent="0">
              <a:buNone/>
            </a:pPr>
            <a:endParaRPr lang="en-US" dirty="0"/>
          </a:p>
          <a:p>
            <a:endParaRPr lang="en-US" dirty="0"/>
          </a:p>
        </p:txBody>
      </p:sp>
    </p:spTree>
    <p:extLst>
      <p:ext uri="{BB962C8B-B14F-4D97-AF65-F5344CB8AC3E}">
        <p14:creationId xmlns:p14="http://schemas.microsoft.com/office/powerpoint/2010/main" val="9127068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a:xfrm>
            <a:off x="536028" y="347874"/>
            <a:ext cx="11387892" cy="923330"/>
          </a:xfrm>
        </p:spPr>
        <p:txBody>
          <a:bodyPr>
            <a:normAutofit/>
          </a:bodyPr>
          <a:lstStyle/>
          <a:p>
            <a:r>
              <a:rPr lang="en-US" sz="6000" dirty="0"/>
              <a:t>Exam Tip </a:t>
            </a:r>
            <a:r>
              <a:rPr lang="en-US" dirty="0"/>
              <a:t>- Increase size of existing Disks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a:xfrm>
            <a:off x="268080" y="2210282"/>
            <a:ext cx="11655840" cy="4641916"/>
          </a:xfrm>
        </p:spPr>
        <p:txBody>
          <a:bodyPr/>
          <a:lstStyle/>
          <a:p>
            <a:r>
              <a:rPr lang="en-US" dirty="0"/>
              <a:t>You can easily increase the size of existing disks. For example, you might want to increase the size of a 30-GB disk to 128 GB, or even to 4 TB. Or, you might want to convert your P20 disk to a P30 disk because you need more capacity or more IOPS and throughput.</a:t>
            </a:r>
          </a:p>
        </p:txBody>
      </p:sp>
    </p:spTree>
    <p:extLst>
      <p:ext uri="{BB962C8B-B14F-4D97-AF65-F5344CB8AC3E}">
        <p14:creationId xmlns:p14="http://schemas.microsoft.com/office/powerpoint/2010/main" val="271017344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ARM Templates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65346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300" dirty="0"/>
              <a:t> Azure Resource Manager (ARM)</a:t>
            </a:r>
          </a:p>
        </p:txBody>
      </p:sp>
      <p:sp>
        <p:nvSpPr>
          <p:cNvPr id="3" name="Subtitle 2"/>
          <p:cNvSpPr>
            <a:spLocks noGrp="1"/>
          </p:cNvSpPr>
          <p:nvPr>
            <p:ph type="body" sz="quarter" idx="4294967295"/>
          </p:nvPr>
        </p:nvSpPr>
        <p:spPr>
          <a:xfrm>
            <a:off x="6554788" y="2041526"/>
            <a:ext cx="5637212" cy="3732213"/>
          </a:xfrm>
        </p:spPr>
        <p:style>
          <a:lnRef idx="2">
            <a:schemeClr val="accent2">
              <a:shade val="50000"/>
            </a:schemeClr>
          </a:lnRef>
          <a:fillRef idx="1">
            <a:schemeClr val="accent2"/>
          </a:fillRef>
          <a:effectRef idx="0">
            <a:schemeClr val="accent2"/>
          </a:effectRef>
          <a:fontRef idx="minor">
            <a:schemeClr val="lt1"/>
          </a:fontRef>
        </p:style>
        <p:txBody>
          <a:bodyPr vert="horz" wrap="square" lIns="179268" tIns="143415" rIns="179268" bIns="143415" rtlCol="0" anchor="ctr">
            <a:noAutofit/>
          </a:bodyPr>
          <a:lstStyle/>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Enable application management within Azure</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Resource groups are containers that </a:t>
            </a:r>
            <a:br>
              <a:rPr lang="en-US" sz="2000" dirty="0">
                <a:gradFill>
                  <a:gsLst>
                    <a:gs pos="14151">
                      <a:schemeClr val="bg1"/>
                    </a:gs>
                    <a:gs pos="24000">
                      <a:schemeClr val="bg1"/>
                    </a:gs>
                  </a:gsLst>
                  <a:lin ang="5400000" scaled="0"/>
                </a:gradFill>
              </a:rPr>
            </a:br>
            <a:r>
              <a:rPr lang="en-US" sz="2000" dirty="0">
                <a:gradFill>
                  <a:gsLst>
                    <a:gs pos="14151">
                      <a:schemeClr val="bg1"/>
                    </a:gs>
                    <a:gs pos="24000">
                      <a:schemeClr val="bg1"/>
                    </a:gs>
                  </a:gsLst>
                  <a:lin ang="5400000" scaled="0"/>
                </a:gradFill>
              </a:rPr>
              <a:t>can contain multiple IaaS + PaaS resources</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 lifecycle management with integrated Role Based Access Control (RBAC)</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Templatize application deployment and configuration</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Supports DevOps</a:t>
            </a:r>
          </a:p>
        </p:txBody>
      </p:sp>
      <p:grpSp>
        <p:nvGrpSpPr>
          <p:cNvPr id="5" name="Group 4"/>
          <p:cNvGrpSpPr>
            <a:grpSpLocks noChangeAspect="1"/>
          </p:cNvGrpSpPr>
          <p:nvPr/>
        </p:nvGrpSpPr>
        <p:grpSpPr bwMode="auto">
          <a:xfrm>
            <a:off x="449801" y="1546529"/>
            <a:ext cx="4945949" cy="4723730"/>
            <a:chOff x="406" y="668"/>
            <a:chExt cx="3116" cy="2976"/>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4"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RESOU</a:t>
              </a:r>
              <a:endParaRPr lang="en-US" altLang="en-US" kern="0" dirty="0">
                <a:gradFill>
                  <a:gsLst>
                    <a:gs pos="62264">
                      <a:srgbClr val="505050"/>
                    </a:gs>
                    <a:gs pos="39000">
                      <a:srgbClr val="505050"/>
                    </a:gs>
                  </a:gsLst>
                  <a:lin ang="5400000" scaled="0"/>
                </a:gradFill>
              </a:endParaRPr>
            </a:p>
          </p:txBody>
        </p:sp>
        <p:sp>
          <p:nvSpPr>
            <p:cNvPr id="95"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6"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CE G</a:t>
              </a:r>
              <a:endParaRPr lang="en-US" altLang="en-US" kern="0" dirty="0">
                <a:gradFill>
                  <a:gsLst>
                    <a:gs pos="62264">
                      <a:srgbClr val="505050"/>
                    </a:gs>
                    <a:gs pos="39000">
                      <a:srgbClr val="505050"/>
                    </a:gs>
                  </a:gsLst>
                  <a:lin ang="5400000" scaled="0"/>
                </a:gradFill>
              </a:endParaRPr>
            </a:p>
          </p:txBody>
        </p:sp>
        <p:sp>
          <p:nvSpPr>
            <p:cNvPr id="97"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8"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OUP</a:t>
              </a:r>
              <a:endParaRPr lang="en-US" altLang="en-US" kern="0" dirty="0">
                <a:gradFill>
                  <a:gsLst>
                    <a:gs pos="62264">
                      <a:srgbClr val="505050"/>
                    </a:gs>
                    <a:gs pos="39000">
                      <a:srgbClr val="505050"/>
                    </a:gs>
                  </a:gsLst>
                  <a:lin ang="5400000" scaled="0"/>
                </a:gra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grpSp>
    </p:spTree>
    <p:extLst>
      <p:ext uri="{BB962C8B-B14F-4D97-AF65-F5344CB8AC3E}">
        <p14:creationId xmlns:p14="http://schemas.microsoft.com/office/powerpoint/2010/main" val="260016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decel="100000" fill="hold" grpId="1" nodeType="withEffect">
                                  <p:stCondLst>
                                    <p:cond delay="0"/>
                                  </p:stCondLst>
                                  <p:childTnLst>
                                    <p:animMotion origin="layout" path="M -0.0245 -4.67544E-6 L -4.90682E-6 -4.67544E-6 " pathEditMode="relative" rAng="0" ptsTypes="AA">
                                      <p:cBhvr>
                                        <p:cTn id="13" dur="10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Azure Doc: Compare Compute Options</a:t>
            </a:r>
          </a:p>
        </p:txBody>
      </p:sp>
      <p:sp>
        <p:nvSpPr>
          <p:cNvPr id="6" name="TextBox 5">
            <a:extLst>
              <a:ext uri="{FF2B5EF4-FFF2-40B4-BE49-F238E27FC236}">
                <a16:creationId xmlns:a16="http://schemas.microsoft.com/office/drawing/2014/main" id="{7F1A107D-A2A1-488F-8FBD-64FEEF1C35F7}"/>
              </a:ext>
            </a:extLst>
          </p:cNvPr>
          <p:cNvSpPr txBox="1"/>
          <p:nvPr/>
        </p:nvSpPr>
        <p:spPr>
          <a:xfrm>
            <a:off x="3560060" y="6261618"/>
            <a:ext cx="8631940" cy="369332"/>
          </a:xfrm>
          <a:prstGeom prst="rect">
            <a:avLst/>
          </a:prstGeom>
          <a:noFill/>
        </p:spPr>
        <p:txBody>
          <a:bodyPr wrap="square"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hlinkClick r:id="rId2"/>
              </a:rPr>
              <a:t>https://aka.ms/comparecompute</a:t>
            </a:r>
            <a:endParaRPr kumimoji="0" lang="en-US" sz="18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2050" name="Picture 2" descr="C:\Users\DaveB\AppData\Local\Temp\SNAGHTML90aafb1.PNG">
            <a:extLst>
              <a:ext uri="{FF2B5EF4-FFF2-40B4-BE49-F238E27FC236}">
                <a16:creationId xmlns:a16="http://schemas.microsoft.com/office/drawing/2014/main" id="{57474C77-FAE9-4023-B937-7ADE6DB2F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0060" y="811953"/>
            <a:ext cx="8455728" cy="523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5739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a:t>
            </a:r>
            <a:br>
              <a:rPr lang="en-US" dirty="0"/>
            </a:br>
            <a:endParaRPr lang="en-US" dirty="0"/>
          </a:p>
        </p:txBody>
      </p:sp>
      <p:pic>
        <p:nvPicPr>
          <p:cNvPr id="4" name="Picture 3"/>
          <p:cNvPicPr>
            <a:picLocks noChangeAspect="1"/>
          </p:cNvPicPr>
          <p:nvPr/>
        </p:nvPicPr>
        <p:blipFill>
          <a:blip r:embed="rId3"/>
          <a:stretch>
            <a:fillRect/>
          </a:stretch>
        </p:blipFill>
        <p:spPr>
          <a:xfrm>
            <a:off x="1878669" y="1480634"/>
            <a:ext cx="5889699" cy="4963713"/>
          </a:xfrm>
          <a:prstGeom prst="rect">
            <a:avLst/>
          </a:prstGeom>
        </p:spPr>
      </p:pic>
      <p:sp>
        <p:nvSpPr>
          <p:cNvPr id="6" name="Rectangle 5"/>
          <p:cNvSpPr/>
          <p:nvPr/>
        </p:nvSpPr>
        <p:spPr bwMode="auto">
          <a:xfrm>
            <a:off x="8552370" y="216812"/>
            <a:ext cx="2847476" cy="206409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Describe</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Resource Inventory</a:t>
            </a:r>
          </a:p>
          <a:p>
            <a:pPr defTabSz="672098">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Component Relationships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Tags + links + groups  </a:t>
            </a:r>
          </a:p>
        </p:txBody>
      </p:sp>
      <p:sp>
        <p:nvSpPr>
          <p:cNvPr id="7" name="Rectangle 6"/>
          <p:cNvSpPr/>
          <p:nvPr/>
        </p:nvSpPr>
        <p:spPr bwMode="auto">
          <a:xfrm>
            <a:off x="8552371" y="4667122"/>
            <a:ext cx="2847476" cy="204877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WHO</a:t>
            </a:r>
            <a:br>
              <a:rPr lang="en-US" sz="1600" kern="0" dirty="0">
                <a:solidFill>
                  <a:srgbClr val="505050"/>
                </a:solidFill>
                <a:latin typeface="Segoe UI"/>
              </a:rPr>
            </a:br>
            <a:r>
              <a:rPr lang="en-US" sz="1600" kern="0" dirty="0">
                <a:solidFill>
                  <a:srgbClr val="505050"/>
                </a:solidFill>
                <a:latin typeface="Segoe UI"/>
              </a:rPr>
              <a:t>Access 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Changes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RBAC</a:t>
            </a:r>
          </a:p>
        </p:txBody>
      </p:sp>
      <p:sp>
        <p:nvSpPr>
          <p:cNvPr id="8" name="Rectangle 7"/>
          <p:cNvSpPr/>
          <p:nvPr/>
        </p:nvSpPr>
        <p:spPr bwMode="auto">
          <a:xfrm>
            <a:off x="8552371" y="2381272"/>
            <a:ext cx="2847476" cy="2144629"/>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Provision</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Across Regions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Across Resources </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In service and in guest </a:t>
            </a:r>
          </a:p>
        </p:txBody>
      </p:sp>
    </p:spTree>
    <p:extLst>
      <p:ext uri="{BB962C8B-B14F-4D97-AF65-F5344CB8AC3E}">
        <p14:creationId xmlns:p14="http://schemas.microsoft.com/office/powerpoint/2010/main" val="408683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What is ARM?</a:t>
            </a:r>
          </a:p>
        </p:txBody>
      </p:sp>
      <p:sp>
        <p:nvSpPr>
          <p:cNvPr id="3" name="Content Placeholder 2"/>
          <p:cNvSpPr>
            <a:spLocks noGrp="1"/>
          </p:cNvSpPr>
          <p:nvPr>
            <p:ph idx="1"/>
          </p:nvPr>
        </p:nvSpPr>
        <p:spPr>
          <a:xfrm>
            <a:off x="127001" y="1613548"/>
            <a:ext cx="4584699" cy="4368152"/>
          </a:xfrm>
        </p:spPr>
        <p:txBody>
          <a:bodyPr>
            <a:normAutofit/>
          </a:bodyPr>
          <a:lstStyle/>
          <a:p>
            <a:pPr>
              <a:lnSpc>
                <a:spcPct val="150000"/>
              </a:lnSpc>
            </a:pPr>
            <a:r>
              <a:rPr lang="en-US" dirty="0"/>
              <a:t>Resource</a:t>
            </a:r>
          </a:p>
          <a:p>
            <a:pPr>
              <a:lnSpc>
                <a:spcPct val="150000"/>
              </a:lnSpc>
            </a:pPr>
            <a:r>
              <a:rPr lang="en-US" dirty="0"/>
              <a:t>Resource Group</a:t>
            </a:r>
          </a:p>
          <a:p>
            <a:pPr>
              <a:lnSpc>
                <a:spcPct val="150000"/>
              </a:lnSpc>
            </a:pPr>
            <a:r>
              <a:rPr lang="en-US" dirty="0"/>
              <a:t>Resource Provider </a:t>
            </a:r>
          </a:p>
          <a:p>
            <a:pPr>
              <a:lnSpc>
                <a:spcPct val="150000"/>
              </a:lnSpc>
            </a:pPr>
            <a:r>
              <a:rPr lang="en-US" dirty="0"/>
              <a:t>Resource Manager Template</a:t>
            </a:r>
          </a:p>
        </p:txBody>
      </p:sp>
      <p:pic>
        <p:nvPicPr>
          <p:cNvPr id="5122" name="Picture 2" descr="Resource Manager request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937" y="1325562"/>
            <a:ext cx="7241458" cy="43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7873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lstStyle/>
          <a:p>
            <a:r>
              <a:rPr lang="en-US" dirty="0"/>
              <a:t>ARM Templates - Structure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72113181"/>
              </p:ext>
            </p:extLst>
          </p:nvPr>
        </p:nvGraphicFramePr>
        <p:xfrm>
          <a:off x="838199" y="3021978"/>
          <a:ext cx="9724696" cy="3701463"/>
        </p:xfrm>
        <a:graphic>
          <a:graphicData uri="http://schemas.openxmlformats.org/drawingml/2006/table">
            <a:tbl>
              <a:tblPr/>
              <a:tblGrid>
                <a:gridCol w="1585838">
                  <a:extLst>
                    <a:ext uri="{9D8B030D-6E8A-4147-A177-3AD203B41FA5}">
                      <a16:colId xmlns:a16="http://schemas.microsoft.com/office/drawing/2014/main" val="3094396582"/>
                    </a:ext>
                  </a:extLst>
                </a:gridCol>
                <a:gridCol w="1036893">
                  <a:extLst>
                    <a:ext uri="{9D8B030D-6E8A-4147-A177-3AD203B41FA5}">
                      <a16:colId xmlns:a16="http://schemas.microsoft.com/office/drawing/2014/main" val="97210441"/>
                    </a:ext>
                  </a:extLst>
                </a:gridCol>
                <a:gridCol w="7101965">
                  <a:extLst>
                    <a:ext uri="{9D8B030D-6E8A-4147-A177-3AD203B41FA5}">
                      <a16:colId xmlns:a16="http://schemas.microsoft.com/office/drawing/2014/main" val="3384330270"/>
                    </a:ext>
                  </a:extLst>
                </a:gridCol>
              </a:tblGrid>
              <a:tr h="411700">
                <a:tc>
                  <a:txBody>
                    <a:bodyPr/>
                    <a:lstStyle/>
                    <a:p>
                      <a:pPr marL="0" marR="0" fontAlgn="t">
                        <a:spcBef>
                          <a:spcPts val="0"/>
                        </a:spcBef>
                        <a:spcAft>
                          <a:spcPts val="0"/>
                        </a:spcAft>
                      </a:pPr>
                      <a:r>
                        <a:rPr lang="en-US" sz="1400" b="1">
                          <a:solidFill>
                            <a:srgbClr val="D5D5D5"/>
                          </a:solidFill>
                          <a:effectLst/>
                          <a:latin typeface="segoe-ui_semibold"/>
                        </a:rPr>
                        <a:t>Element name</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Required</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Description</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64615006"/>
                  </a:ext>
                </a:extLst>
              </a:tr>
              <a:tr h="668043">
                <a:tc>
                  <a:txBody>
                    <a:bodyPr/>
                    <a:lstStyle/>
                    <a:p>
                      <a:pPr marL="0" marR="0" fontAlgn="t">
                        <a:spcBef>
                          <a:spcPts val="0"/>
                        </a:spcBef>
                        <a:spcAft>
                          <a:spcPts val="0"/>
                        </a:spcAft>
                      </a:pPr>
                      <a:r>
                        <a:rPr lang="en-US" sz="1400">
                          <a:solidFill>
                            <a:srgbClr val="D5D5D5"/>
                          </a:solidFill>
                          <a:effectLst/>
                          <a:latin typeface="segoe-ui_normal"/>
                        </a:rPr>
                        <a:t>$schema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Location of the JSON schema file that describes the version of the template language. Use the URL shown in the preceding example.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58143910"/>
                  </a:ext>
                </a:extLst>
              </a:tr>
              <a:tr h="741680">
                <a:tc>
                  <a:txBody>
                    <a:bodyPr/>
                    <a:lstStyle/>
                    <a:p>
                      <a:pPr marL="0" marR="0" fontAlgn="t">
                        <a:spcBef>
                          <a:spcPts val="0"/>
                        </a:spcBef>
                        <a:spcAft>
                          <a:spcPts val="0"/>
                        </a:spcAft>
                      </a:pPr>
                      <a:r>
                        <a:rPr lang="en-US" sz="1400">
                          <a:solidFill>
                            <a:srgbClr val="D5D5D5"/>
                          </a:solidFill>
                          <a:effectLst/>
                          <a:latin typeface="segoe-ui_normal"/>
                        </a:rPr>
                        <a:t>contentVersion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Version of the template (such as 1.0.0.0). You can provide any value for this element. When deploying resources using the template, this value can be used to make sure that the right template is being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1806989"/>
                  </a:ext>
                </a:extLst>
              </a:tr>
              <a:tr h="528320">
                <a:tc>
                  <a:txBody>
                    <a:bodyPr/>
                    <a:lstStyle/>
                    <a:p>
                      <a:pPr marL="0" marR="0" fontAlgn="t">
                        <a:spcBef>
                          <a:spcPts val="0"/>
                        </a:spcBef>
                        <a:spcAft>
                          <a:spcPts val="0"/>
                        </a:spcAft>
                      </a:pPr>
                      <a:r>
                        <a:rPr lang="en-US" sz="1400">
                          <a:solidFill>
                            <a:srgbClr val="D5D5D5"/>
                          </a:solidFill>
                          <a:effectLst/>
                          <a:latin typeface="segoe-ui_normal"/>
                        </a:rPr>
                        <a:t>parameters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provided when deployment is executed to customize resource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39636010"/>
                  </a:ext>
                </a:extLst>
              </a:tr>
              <a:tr h="528320">
                <a:tc>
                  <a:txBody>
                    <a:bodyPr/>
                    <a:lstStyle/>
                    <a:p>
                      <a:pPr marL="0" marR="0" fontAlgn="t">
                        <a:spcBef>
                          <a:spcPts val="0"/>
                        </a:spcBef>
                        <a:spcAft>
                          <a:spcPts val="0"/>
                        </a:spcAft>
                      </a:pPr>
                      <a:r>
                        <a:rPr lang="en-US" sz="1400">
                          <a:solidFill>
                            <a:srgbClr val="D5D5D5"/>
                          </a:solidFill>
                          <a:effectLst/>
                          <a:latin typeface="segoe-ui_normal"/>
                        </a:rPr>
                        <a:t>variables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used as JSON fragments in the template to simplify template language expressions.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8690508"/>
                  </a:ext>
                </a:extLst>
              </a:tr>
              <a:tr h="411700">
                <a:tc>
                  <a:txBody>
                    <a:bodyPr/>
                    <a:lstStyle/>
                    <a:p>
                      <a:pPr marL="0" marR="0" fontAlgn="t">
                        <a:spcBef>
                          <a:spcPts val="0"/>
                        </a:spcBef>
                        <a:spcAft>
                          <a:spcPts val="0"/>
                        </a:spcAft>
                      </a:pPr>
                      <a:r>
                        <a:rPr lang="en-US" sz="1400">
                          <a:solidFill>
                            <a:srgbClr val="D5D5D5"/>
                          </a:solidFill>
                          <a:effectLst/>
                          <a:latin typeface="segoe-ui_normal"/>
                        </a:rPr>
                        <a:t>resources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Resource types that are deployed or updated in a resource group.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88129954"/>
                  </a:ext>
                </a:extLst>
              </a:tr>
              <a:tr h="411700">
                <a:tc>
                  <a:txBody>
                    <a:bodyPr/>
                    <a:lstStyle/>
                    <a:p>
                      <a:pPr marL="0" marR="0" fontAlgn="t">
                        <a:spcBef>
                          <a:spcPts val="0"/>
                        </a:spcBef>
                        <a:spcAft>
                          <a:spcPts val="0"/>
                        </a:spcAft>
                      </a:pPr>
                      <a:r>
                        <a:rPr lang="en-US" sz="1400">
                          <a:solidFill>
                            <a:srgbClr val="D5D5D5"/>
                          </a:solidFill>
                          <a:effectLst/>
                          <a:latin typeface="segoe-ui_normal"/>
                        </a:rPr>
                        <a:t>outputs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returned after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5058963"/>
                  </a:ext>
                </a:extLst>
              </a:tr>
            </a:tbl>
          </a:graphicData>
        </a:graphic>
      </p:graphicFrame>
      <p:pic>
        <p:nvPicPr>
          <p:cNvPr id="8" name="Picture 7"/>
          <p:cNvPicPr>
            <a:picLocks noChangeAspect="1"/>
          </p:cNvPicPr>
          <p:nvPr/>
        </p:nvPicPr>
        <p:blipFill>
          <a:blip r:embed="rId3"/>
          <a:stretch>
            <a:fillRect/>
          </a:stretch>
        </p:blipFill>
        <p:spPr>
          <a:xfrm>
            <a:off x="838199" y="1020406"/>
            <a:ext cx="8589579" cy="1861449"/>
          </a:xfrm>
          <a:prstGeom prst="rect">
            <a:avLst/>
          </a:prstGeom>
        </p:spPr>
      </p:pic>
    </p:spTree>
    <p:extLst>
      <p:ext uri="{BB962C8B-B14F-4D97-AF65-F5344CB8AC3E}">
        <p14:creationId xmlns:p14="http://schemas.microsoft.com/office/powerpoint/2010/main" val="42206642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Deployment Mode</a:t>
            </a:r>
          </a:p>
        </p:txBody>
      </p:sp>
      <p:sp>
        <p:nvSpPr>
          <p:cNvPr id="3" name="Content Placeholder 2"/>
          <p:cNvSpPr>
            <a:spLocks noGrp="1"/>
          </p:cNvSpPr>
          <p:nvPr>
            <p:ph idx="1"/>
          </p:nvPr>
        </p:nvSpPr>
        <p:spPr/>
        <p:txBody>
          <a:bodyPr/>
          <a:lstStyle/>
          <a:p>
            <a:r>
              <a:rPr lang="en-US" dirty="0"/>
              <a:t>Complete: Resource Manager </a:t>
            </a:r>
            <a:r>
              <a:rPr lang="en-US" b="1" dirty="0"/>
              <a:t>deletes</a:t>
            </a:r>
            <a:r>
              <a:rPr lang="en-US" dirty="0"/>
              <a:t> resources that exist in the resource group but are not specified in the template. </a:t>
            </a:r>
          </a:p>
          <a:p>
            <a:endParaRPr lang="en-US" dirty="0"/>
          </a:p>
          <a:p>
            <a:endParaRPr lang="en-US" dirty="0"/>
          </a:p>
          <a:p>
            <a:r>
              <a:rPr lang="en-US" b="1" dirty="0"/>
              <a:t>Incremental</a:t>
            </a:r>
            <a:r>
              <a:rPr lang="en-US" dirty="0"/>
              <a:t>: Resource Manager </a:t>
            </a:r>
            <a:r>
              <a:rPr lang="en-US" b="1" dirty="0"/>
              <a:t>leaves unchanged</a:t>
            </a:r>
            <a:r>
              <a:rPr lang="en-US" dirty="0"/>
              <a:t> resources that exist in the resource group but are not specified in the template.</a:t>
            </a:r>
          </a:p>
          <a:p>
            <a:pPr lvl="1"/>
            <a:endParaRPr lang="en-US" dirty="0"/>
          </a:p>
          <a:p>
            <a:endParaRPr lang="en-US" dirty="0"/>
          </a:p>
          <a:p>
            <a:endParaRPr lang="en-US" dirty="0"/>
          </a:p>
        </p:txBody>
      </p:sp>
    </p:spTree>
    <p:extLst>
      <p:ext uri="{BB962C8B-B14F-4D97-AF65-F5344CB8AC3E}">
        <p14:creationId xmlns:p14="http://schemas.microsoft.com/office/powerpoint/2010/main" val="150361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19FF3D-31C0-4D0E-8C98-EEF92F9E1E2B}"/>
              </a:ext>
            </a:extLst>
          </p:cNvPr>
          <p:cNvSpPr>
            <a:spLocks noGrp="1"/>
          </p:cNvSpPr>
          <p:nvPr>
            <p:ph idx="1"/>
          </p:nvPr>
        </p:nvSpPr>
        <p:spPr>
          <a:xfrm>
            <a:off x="500269" y="374512"/>
            <a:ext cx="11426688" cy="6225072"/>
          </a:xfrm>
        </p:spPr>
        <p:txBody>
          <a:bodyPr>
            <a:noAutofit/>
          </a:bodyPr>
          <a:lstStyle/>
          <a:p>
            <a:r>
              <a:rPr lang="en-US" sz="3200" b="1" dirty="0"/>
              <a:t>Existing Resource Group 			</a:t>
            </a:r>
          </a:p>
          <a:p>
            <a:pPr marL="0" indent="0">
              <a:buNone/>
            </a:pPr>
            <a:r>
              <a:rPr lang="en-US" sz="3200" b="1" dirty="0"/>
              <a:t>  contains:</a:t>
            </a:r>
          </a:p>
          <a:p>
            <a:r>
              <a:rPr lang="en-US" sz="3200" dirty="0"/>
              <a:t>Resource A</a:t>
            </a:r>
          </a:p>
          <a:p>
            <a:r>
              <a:rPr lang="en-US" sz="3200" dirty="0"/>
              <a:t>Resource B</a:t>
            </a:r>
          </a:p>
          <a:p>
            <a:r>
              <a:rPr lang="en-US" sz="3200" dirty="0"/>
              <a:t>Resource C</a:t>
            </a:r>
          </a:p>
          <a:p>
            <a:endParaRPr lang="en-US" sz="4000" dirty="0"/>
          </a:p>
          <a:p>
            <a:r>
              <a:rPr lang="en-US" sz="4000" dirty="0"/>
              <a:t>Template defines:</a:t>
            </a:r>
          </a:p>
          <a:p>
            <a:r>
              <a:rPr lang="en-US" sz="3200" dirty="0"/>
              <a:t>Resource A</a:t>
            </a:r>
          </a:p>
          <a:p>
            <a:r>
              <a:rPr lang="en-US" sz="3200" dirty="0"/>
              <a:t>Resource B</a:t>
            </a:r>
          </a:p>
          <a:p>
            <a:r>
              <a:rPr lang="en-US" sz="3200" dirty="0"/>
              <a:t>Resource D</a:t>
            </a:r>
          </a:p>
          <a:p>
            <a:endParaRPr lang="en-US" sz="4000" dirty="0"/>
          </a:p>
          <a:p>
            <a:endParaRPr lang="en-US" sz="4000" dirty="0"/>
          </a:p>
          <a:p>
            <a:endParaRPr lang="en-US" sz="4000" dirty="0"/>
          </a:p>
        </p:txBody>
      </p:sp>
      <p:cxnSp>
        <p:nvCxnSpPr>
          <p:cNvPr id="5" name="Straight Connector 4">
            <a:extLst>
              <a:ext uri="{FF2B5EF4-FFF2-40B4-BE49-F238E27FC236}">
                <a16:creationId xmlns:a16="http://schemas.microsoft.com/office/drawing/2014/main" id="{227E7652-4FAA-476F-9AEC-EAC772BCBD18}"/>
              </a:ext>
            </a:extLst>
          </p:cNvPr>
          <p:cNvCxnSpPr>
            <a:endCxn id="3" idx="2"/>
          </p:cNvCxnSpPr>
          <p:nvPr/>
        </p:nvCxnSpPr>
        <p:spPr>
          <a:xfrm>
            <a:off x="6162261" y="477079"/>
            <a:ext cx="51352" cy="61225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721D179-0E93-47D4-AD8F-014668500010}"/>
              </a:ext>
            </a:extLst>
          </p:cNvPr>
          <p:cNvSpPr/>
          <p:nvPr/>
        </p:nvSpPr>
        <p:spPr>
          <a:xfrm>
            <a:off x="6182139" y="2782957"/>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r>
              <a:rPr lang="en-US" dirty="0"/>
              <a:t>When deployed in complete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D</a:t>
            </a:r>
          </a:p>
          <a:p>
            <a:pPr algn="ctr"/>
            <a:endParaRPr lang="en-US" dirty="0"/>
          </a:p>
          <a:p>
            <a:pPr algn="ctr"/>
            <a:endParaRPr lang="en-US" dirty="0"/>
          </a:p>
        </p:txBody>
      </p:sp>
      <p:sp>
        <p:nvSpPr>
          <p:cNvPr id="7" name="Rectangle 6">
            <a:extLst>
              <a:ext uri="{FF2B5EF4-FFF2-40B4-BE49-F238E27FC236}">
                <a16:creationId xmlns:a16="http://schemas.microsoft.com/office/drawing/2014/main" id="{398EADDC-B227-48F1-96A6-0B2E71CC912D}"/>
              </a:ext>
            </a:extLst>
          </p:cNvPr>
          <p:cNvSpPr/>
          <p:nvPr/>
        </p:nvSpPr>
        <p:spPr>
          <a:xfrm>
            <a:off x="6182139" y="5474878"/>
            <a:ext cx="5693466" cy="400110"/>
          </a:xfrm>
          <a:prstGeom prst="rect">
            <a:avLst/>
          </a:prstGeom>
        </p:spPr>
        <p:txBody>
          <a:bodyPr wrap="square" lIns="91432" tIns="45715" rIns="91432" bIns="45715">
            <a:spAutoFit/>
          </a:bodyPr>
          <a:lstStyle/>
          <a:p>
            <a:r>
              <a:rPr lang="en-US" sz="2000" b="1" dirty="0"/>
              <a:t>To use complete mode, use the Mode parameter</a:t>
            </a:r>
          </a:p>
        </p:txBody>
      </p:sp>
      <p:sp>
        <p:nvSpPr>
          <p:cNvPr id="8" name="Rectangle 7">
            <a:extLst>
              <a:ext uri="{FF2B5EF4-FFF2-40B4-BE49-F238E27FC236}">
                <a16:creationId xmlns:a16="http://schemas.microsoft.com/office/drawing/2014/main" id="{1781C608-F471-4856-89C4-F3107E44F39E}"/>
              </a:ext>
            </a:extLst>
          </p:cNvPr>
          <p:cNvSpPr/>
          <p:nvPr/>
        </p:nvSpPr>
        <p:spPr>
          <a:xfrm>
            <a:off x="6172200" y="425796"/>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dirty="0"/>
          </a:p>
          <a:p>
            <a:pPr algn="ctr"/>
            <a:r>
              <a:rPr lang="en-US" dirty="0"/>
              <a:t>When deployed in incremental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C</a:t>
            </a:r>
          </a:p>
          <a:p>
            <a:pPr algn="ctr"/>
            <a:r>
              <a:rPr lang="en-US" dirty="0"/>
              <a:t>Resource D</a:t>
            </a:r>
          </a:p>
          <a:p>
            <a:pPr algn="ctr"/>
            <a:endParaRPr lang="en-US" dirty="0"/>
          </a:p>
          <a:p>
            <a:pPr algn="ctr"/>
            <a:endParaRPr lang="en-US" dirty="0"/>
          </a:p>
        </p:txBody>
      </p:sp>
    </p:spTree>
    <p:extLst>
      <p:ext uri="{BB962C8B-B14F-4D97-AF65-F5344CB8AC3E}">
        <p14:creationId xmlns:p14="http://schemas.microsoft.com/office/powerpoint/2010/main" val="41709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Parameters</a:t>
            </a:r>
          </a:p>
        </p:txBody>
      </p:sp>
      <p:sp>
        <p:nvSpPr>
          <p:cNvPr id="3" name="Content Placeholder 2"/>
          <p:cNvSpPr>
            <a:spLocks noGrp="1"/>
          </p:cNvSpPr>
          <p:nvPr>
            <p:ph idx="1"/>
          </p:nvPr>
        </p:nvSpPr>
        <p:spPr>
          <a:xfrm>
            <a:off x="7088778" y="1341121"/>
            <a:ext cx="4371702" cy="2516776"/>
          </a:xfrm>
        </p:spPr>
        <p:txBody>
          <a:bodyPr>
            <a:normAutofit fontScale="92500" lnSpcReduction="20000"/>
          </a:bodyPr>
          <a:lstStyle/>
          <a:p>
            <a:r>
              <a:rPr lang="en-US" dirty="0"/>
              <a:t>Allowed Types</a:t>
            </a:r>
          </a:p>
          <a:p>
            <a:pPr lvl="1"/>
            <a:r>
              <a:rPr lang="en-US" dirty="0"/>
              <a:t>string</a:t>
            </a:r>
          </a:p>
          <a:p>
            <a:pPr lvl="1"/>
            <a:r>
              <a:rPr lang="en-US" dirty="0" err="1"/>
              <a:t>secureString</a:t>
            </a:r>
            <a:endParaRPr lang="en-US" dirty="0"/>
          </a:p>
          <a:p>
            <a:pPr lvl="1"/>
            <a:r>
              <a:rPr lang="en-US" dirty="0" err="1"/>
              <a:t>int</a:t>
            </a:r>
            <a:endParaRPr lang="en-US" dirty="0"/>
          </a:p>
          <a:p>
            <a:pPr lvl="1"/>
            <a:r>
              <a:rPr lang="en-US" dirty="0"/>
              <a:t>bool</a:t>
            </a:r>
          </a:p>
          <a:p>
            <a:pPr lvl="1"/>
            <a:r>
              <a:rPr lang="en-US" dirty="0"/>
              <a:t>object</a:t>
            </a:r>
          </a:p>
          <a:p>
            <a:pPr lvl="1"/>
            <a:r>
              <a:rPr lang="en-US" dirty="0" err="1"/>
              <a:t>secureObject</a:t>
            </a:r>
            <a:endParaRPr lang="en-US" dirty="0"/>
          </a:p>
          <a:p>
            <a:pPr lvl="1"/>
            <a:r>
              <a:rPr lang="en-US" dirty="0"/>
              <a:t>array</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96667812"/>
              </p:ext>
            </p:extLst>
          </p:nvPr>
        </p:nvGraphicFramePr>
        <p:xfrm>
          <a:off x="924807" y="1403168"/>
          <a:ext cx="6163970" cy="3865880"/>
        </p:xfrm>
        <a:graphic>
          <a:graphicData uri="http://schemas.openxmlformats.org/drawingml/2006/table">
            <a:tbl>
              <a:tblPr/>
              <a:tblGrid>
                <a:gridCol w="1158545">
                  <a:extLst>
                    <a:ext uri="{9D8B030D-6E8A-4147-A177-3AD203B41FA5}">
                      <a16:colId xmlns:a16="http://schemas.microsoft.com/office/drawing/2014/main" val="3080702475"/>
                    </a:ext>
                  </a:extLst>
                </a:gridCol>
                <a:gridCol w="705002">
                  <a:extLst>
                    <a:ext uri="{9D8B030D-6E8A-4147-A177-3AD203B41FA5}">
                      <a16:colId xmlns:a16="http://schemas.microsoft.com/office/drawing/2014/main" val="1070355923"/>
                    </a:ext>
                  </a:extLst>
                </a:gridCol>
                <a:gridCol w="4300423">
                  <a:extLst>
                    <a:ext uri="{9D8B030D-6E8A-4147-A177-3AD203B41FA5}">
                      <a16:colId xmlns:a16="http://schemas.microsoft.com/office/drawing/2014/main" val="4261229529"/>
                    </a:ext>
                  </a:extLst>
                </a:gridCol>
              </a:tblGrid>
              <a:tr h="436880">
                <a:tc>
                  <a:txBody>
                    <a:bodyPr/>
                    <a:lstStyle/>
                    <a:p>
                      <a:pPr marL="0" marR="0" fontAlgn="t">
                        <a:spcBef>
                          <a:spcPts val="0"/>
                        </a:spcBef>
                        <a:spcAft>
                          <a:spcPts val="0"/>
                        </a:spcAft>
                      </a:pPr>
                      <a:r>
                        <a:rPr lang="en-US" sz="1100" b="1">
                          <a:solidFill>
                            <a:srgbClr val="D5D5D5"/>
                          </a:solidFill>
                          <a:effectLst/>
                          <a:latin typeface="segoe-ui_semibold"/>
                        </a:rPr>
                        <a:t>Element name</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Required</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Description</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14276373"/>
                  </a:ext>
                </a:extLst>
              </a:tr>
              <a:tr h="269240">
                <a:tc>
                  <a:txBody>
                    <a:bodyPr/>
                    <a:lstStyle/>
                    <a:p>
                      <a:pPr marL="0" marR="0" fontAlgn="t">
                        <a:spcBef>
                          <a:spcPts val="0"/>
                        </a:spcBef>
                        <a:spcAft>
                          <a:spcPts val="0"/>
                        </a:spcAft>
                      </a:pPr>
                      <a:r>
                        <a:rPr lang="en-US" sz="1100">
                          <a:solidFill>
                            <a:srgbClr val="D5D5D5"/>
                          </a:solidFill>
                          <a:effectLst/>
                          <a:latin typeface="segoe-ui_normal"/>
                        </a:rPr>
                        <a:t>parameterName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Name of the parameter. Must be a valid JavaScript identifier.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10466831"/>
                  </a:ext>
                </a:extLst>
              </a:tr>
              <a:tr h="436880">
                <a:tc>
                  <a:txBody>
                    <a:bodyPr/>
                    <a:lstStyle/>
                    <a:p>
                      <a:pPr marL="0" marR="0" fontAlgn="t">
                        <a:spcBef>
                          <a:spcPts val="0"/>
                        </a:spcBef>
                        <a:spcAft>
                          <a:spcPts val="0"/>
                        </a:spcAft>
                      </a:pPr>
                      <a:r>
                        <a:rPr lang="en-US" sz="1100">
                          <a:solidFill>
                            <a:srgbClr val="D5D5D5"/>
                          </a:solidFill>
                          <a:effectLst/>
                          <a:latin typeface="segoe-ui_normal"/>
                        </a:rPr>
                        <a:t>type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Type of the parameter value. See the list of allowed types after this table.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62184111"/>
                  </a:ext>
                </a:extLst>
              </a:tr>
              <a:tr h="436880">
                <a:tc>
                  <a:txBody>
                    <a:bodyPr/>
                    <a:lstStyle/>
                    <a:p>
                      <a:pPr marL="0" marR="0" fontAlgn="t">
                        <a:spcBef>
                          <a:spcPts val="0"/>
                        </a:spcBef>
                        <a:spcAft>
                          <a:spcPts val="0"/>
                        </a:spcAft>
                      </a:pPr>
                      <a:r>
                        <a:rPr lang="en-US" sz="1100">
                          <a:solidFill>
                            <a:srgbClr val="D5D5D5"/>
                          </a:solidFill>
                          <a:effectLst/>
                          <a:latin typeface="segoe-ui_normal"/>
                        </a:rPr>
                        <a:t>defaultValue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Default value for the parameter, if no value is provided for the parameter.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117282875"/>
                  </a:ext>
                </a:extLst>
              </a:tr>
              <a:tr h="436880">
                <a:tc>
                  <a:txBody>
                    <a:bodyPr/>
                    <a:lstStyle/>
                    <a:p>
                      <a:pPr marL="0" marR="0" fontAlgn="t">
                        <a:spcBef>
                          <a:spcPts val="0"/>
                        </a:spcBef>
                        <a:spcAft>
                          <a:spcPts val="0"/>
                        </a:spcAft>
                      </a:pPr>
                      <a:r>
                        <a:rPr lang="en-US" sz="1100">
                          <a:solidFill>
                            <a:srgbClr val="D5D5D5"/>
                          </a:solidFill>
                          <a:effectLst/>
                          <a:latin typeface="segoe-ui_normal"/>
                        </a:rPr>
                        <a:t>allowedValues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Array of allowed values for the parameter to make sure that the right value is provided.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58736276"/>
                  </a:ext>
                </a:extLst>
              </a:tr>
              <a:tr h="269240">
                <a:tc>
                  <a:txBody>
                    <a:bodyPr/>
                    <a:lstStyle/>
                    <a:p>
                      <a:pPr marL="0" marR="0" fontAlgn="t">
                        <a:spcBef>
                          <a:spcPts val="0"/>
                        </a:spcBef>
                        <a:spcAft>
                          <a:spcPts val="0"/>
                        </a:spcAft>
                      </a:pPr>
                      <a:r>
                        <a:rPr lang="en-US" sz="1100">
                          <a:solidFill>
                            <a:srgbClr val="D5D5D5"/>
                          </a:solidFill>
                          <a:effectLst/>
                          <a:latin typeface="segoe-ui_normal"/>
                        </a:rPr>
                        <a:t>minValue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9014461"/>
                  </a:ext>
                </a:extLst>
              </a:tr>
              <a:tr h="269240">
                <a:tc>
                  <a:txBody>
                    <a:bodyPr/>
                    <a:lstStyle/>
                    <a:p>
                      <a:pPr marL="0" marR="0" fontAlgn="t">
                        <a:spcBef>
                          <a:spcPts val="0"/>
                        </a:spcBef>
                        <a:spcAft>
                          <a:spcPts val="0"/>
                        </a:spcAft>
                      </a:pPr>
                      <a:r>
                        <a:rPr lang="en-US" sz="1100">
                          <a:solidFill>
                            <a:srgbClr val="D5D5D5"/>
                          </a:solidFill>
                          <a:effectLst/>
                          <a:latin typeface="segoe-ui_normal"/>
                        </a:rPr>
                        <a:t>maxValue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15680759"/>
                  </a:ext>
                </a:extLst>
              </a:tr>
              <a:tr h="436880">
                <a:tc>
                  <a:txBody>
                    <a:bodyPr/>
                    <a:lstStyle/>
                    <a:p>
                      <a:pPr marL="0" marR="0" fontAlgn="t">
                        <a:spcBef>
                          <a:spcPts val="0"/>
                        </a:spcBef>
                        <a:spcAft>
                          <a:spcPts val="0"/>
                        </a:spcAft>
                      </a:pPr>
                      <a:r>
                        <a:rPr lang="en-US" sz="1100">
                          <a:solidFill>
                            <a:srgbClr val="D5D5D5"/>
                          </a:solidFill>
                          <a:effectLst/>
                          <a:latin typeface="segoe-ui_normal"/>
                        </a:rPr>
                        <a:t>minLength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85793417"/>
                  </a:ext>
                </a:extLst>
              </a:tr>
              <a:tr h="436880">
                <a:tc>
                  <a:txBody>
                    <a:bodyPr/>
                    <a:lstStyle/>
                    <a:p>
                      <a:pPr marL="0" marR="0" fontAlgn="t">
                        <a:spcBef>
                          <a:spcPts val="0"/>
                        </a:spcBef>
                        <a:spcAft>
                          <a:spcPts val="0"/>
                        </a:spcAft>
                      </a:pPr>
                      <a:r>
                        <a:rPr lang="en-US" sz="1100">
                          <a:solidFill>
                            <a:srgbClr val="D5D5D5"/>
                          </a:solidFill>
                          <a:effectLst/>
                          <a:latin typeface="segoe-ui_normal"/>
                        </a:rPr>
                        <a:t>maxLength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59887292"/>
                  </a:ext>
                </a:extLst>
              </a:tr>
              <a:tr h="436880">
                <a:tc>
                  <a:txBody>
                    <a:bodyPr/>
                    <a:lstStyle/>
                    <a:p>
                      <a:pPr marL="0" marR="0" fontAlgn="t">
                        <a:spcBef>
                          <a:spcPts val="0"/>
                        </a:spcBef>
                        <a:spcAft>
                          <a:spcPts val="0"/>
                        </a:spcAft>
                      </a:pPr>
                      <a:r>
                        <a:rPr lang="en-US" sz="1100">
                          <a:solidFill>
                            <a:srgbClr val="D5D5D5"/>
                          </a:solidFill>
                          <a:effectLst/>
                          <a:latin typeface="segoe-ui_normal"/>
                        </a:rPr>
                        <a:t>description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Description of the parameter that is displayed to users through the portal.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47044494"/>
                  </a:ext>
                </a:extLst>
              </a:tr>
            </a:tbl>
          </a:graphicData>
        </a:graphic>
      </p:graphicFrame>
      <p:pic>
        <p:nvPicPr>
          <p:cNvPr id="6" name="Picture 5"/>
          <p:cNvPicPr>
            <a:picLocks noChangeAspect="1"/>
          </p:cNvPicPr>
          <p:nvPr/>
        </p:nvPicPr>
        <p:blipFill>
          <a:blip r:embed="rId3"/>
          <a:stretch>
            <a:fillRect/>
          </a:stretch>
        </p:blipFill>
        <p:spPr>
          <a:xfrm>
            <a:off x="7175385" y="3978860"/>
            <a:ext cx="4943986" cy="2245096"/>
          </a:xfrm>
          <a:prstGeom prst="rect">
            <a:avLst/>
          </a:prstGeom>
        </p:spPr>
      </p:pic>
    </p:spTree>
    <p:extLst>
      <p:ext uri="{BB962C8B-B14F-4D97-AF65-F5344CB8AC3E}">
        <p14:creationId xmlns:p14="http://schemas.microsoft.com/office/powerpoint/2010/main" val="42721619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p:txBody>
          <a:bodyPr/>
          <a:lstStyle/>
          <a:p>
            <a:r>
              <a:rPr lang="en-US" dirty="0"/>
              <a:t>Re-use ARM Templates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p:txBody>
          <a:bodyPr/>
          <a:lstStyle/>
          <a:p>
            <a:r>
              <a:rPr lang="en-US" sz="3200" dirty="0"/>
              <a:t>By passing in </a:t>
            </a:r>
            <a:r>
              <a:rPr lang="en-US" sz="2800" dirty="0"/>
              <a:t>parameters</a:t>
            </a:r>
            <a:r>
              <a:rPr lang="en-US" sz="3200" dirty="0"/>
              <a:t> to your ARM Templates, you can re-use them in many different scenarios. You can deploy full solutions with t-shirt sizing (Small, Medium, Large) based on parameters you pass in: Size of VM, # of VMs, etc. </a:t>
            </a:r>
          </a:p>
          <a:p>
            <a:endParaRPr lang="en-US" sz="3200" dirty="0"/>
          </a:p>
          <a:p>
            <a:r>
              <a:rPr lang="en-US" sz="3200" dirty="0"/>
              <a:t>Be aware of what values in the ARM template need to be unique when re-using templates: </a:t>
            </a:r>
            <a:r>
              <a:rPr lang="en-US" sz="3200" dirty="0">
                <a:hlinkClick r:id="rId3"/>
              </a:rPr>
              <a:t>https://docs.microsoft.com/en-us/azure/azure-resource-manager/resource-manager-template-best-practices#resource-names</a:t>
            </a:r>
            <a:endParaRPr lang="en-US" sz="3200" dirty="0"/>
          </a:p>
          <a:p>
            <a:endParaRPr lang="en-US" sz="3200" dirty="0"/>
          </a:p>
          <a:p>
            <a:endParaRPr lang="en-US" sz="3200" dirty="0"/>
          </a:p>
        </p:txBody>
      </p:sp>
      <p:sp>
        <p:nvSpPr>
          <p:cNvPr id="4" name="Text Placeholder 3">
            <a:extLst>
              <a:ext uri="{FF2B5EF4-FFF2-40B4-BE49-F238E27FC236}">
                <a16:creationId xmlns:a16="http://schemas.microsoft.com/office/drawing/2014/main" id="{BD04B8BB-B217-4F9D-B549-3FC1E3378D17}"/>
              </a:ext>
            </a:extLst>
          </p:cNvPr>
          <p:cNvSpPr>
            <a:spLocks noGrp="1"/>
          </p:cNvSpPr>
          <p:nvPr>
            <p:ph type="body" sz="quarter" idx="10"/>
          </p:nvPr>
        </p:nvSpPr>
        <p:spPr/>
        <p:txBody>
          <a:bodyPr/>
          <a:lstStyle/>
          <a:p>
            <a:r>
              <a:rPr lang="en-US" dirty="0"/>
              <a:t>https://docs.microsoft.com/en-us/azure/azure-resource-manager/best-practices-resource-manager-design-templates</a:t>
            </a:r>
          </a:p>
        </p:txBody>
      </p:sp>
    </p:spTree>
    <p:extLst>
      <p:ext uri="{BB962C8B-B14F-4D97-AF65-F5344CB8AC3E}">
        <p14:creationId xmlns:p14="http://schemas.microsoft.com/office/powerpoint/2010/main" val="370057675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–Variables</a:t>
            </a:r>
          </a:p>
        </p:txBody>
      </p:sp>
      <p:sp>
        <p:nvSpPr>
          <p:cNvPr id="3" name="Content Placeholder 2"/>
          <p:cNvSpPr>
            <a:spLocks noGrp="1"/>
          </p:cNvSpPr>
          <p:nvPr>
            <p:ph idx="1"/>
          </p:nvPr>
        </p:nvSpPr>
        <p:spPr>
          <a:xfrm>
            <a:off x="838201" y="3195783"/>
            <a:ext cx="11049000" cy="1593932"/>
          </a:xfrm>
        </p:spPr>
        <p:txBody>
          <a:bodyPr>
            <a:normAutofit fontScale="70000" lnSpcReduction="20000"/>
          </a:bodyPr>
          <a:lstStyle/>
          <a:p>
            <a:r>
              <a:rPr lang="en-US" dirty="0"/>
              <a:t>Use Variables for</a:t>
            </a:r>
          </a:p>
          <a:p>
            <a:pPr lvl="1"/>
            <a:r>
              <a:rPr lang="en-US" dirty="0"/>
              <a:t>Use variables for values that you need to use more than once in a template.</a:t>
            </a:r>
          </a:p>
          <a:p>
            <a:pPr lvl="1"/>
            <a:r>
              <a:rPr lang="en-US" dirty="0"/>
              <a:t>Include variables for resource names that must be unique.</a:t>
            </a:r>
          </a:p>
          <a:p>
            <a:pPr lvl="1"/>
            <a:r>
              <a:rPr lang="en-US" dirty="0"/>
              <a:t>Use variables for extra manipulation of parameters</a:t>
            </a:r>
          </a:p>
          <a:p>
            <a:r>
              <a:rPr lang="en-US" dirty="0"/>
              <a:t>You can group variables into complex objects. Use the </a:t>
            </a:r>
            <a:r>
              <a:rPr lang="en-US" b="1" dirty="0" err="1"/>
              <a:t>variable.subentry</a:t>
            </a:r>
            <a:r>
              <a:rPr lang="en-US" dirty="0"/>
              <a:t> format to reference a value from a complex object. </a:t>
            </a:r>
          </a:p>
          <a:p>
            <a:endParaRPr lang="en-US" dirty="0"/>
          </a:p>
          <a:p>
            <a:endParaRPr lang="en-US" dirty="0"/>
          </a:p>
          <a:p>
            <a:pPr lvl="1"/>
            <a:endParaRPr lang="en-US" dirty="0"/>
          </a:p>
        </p:txBody>
      </p:sp>
      <p:pic>
        <p:nvPicPr>
          <p:cNvPr id="6" name="Picture 5"/>
          <p:cNvPicPr>
            <a:picLocks noChangeAspect="1"/>
          </p:cNvPicPr>
          <p:nvPr/>
        </p:nvPicPr>
        <p:blipFill>
          <a:blip r:embed="rId3"/>
          <a:stretch>
            <a:fillRect/>
          </a:stretch>
        </p:blipFill>
        <p:spPr>
          <a:xfrm>
            <a:off x="922292" y="1347516"/>
            <a:ext cx="5505450" cy="1590675"/>
          </a:xfrm>
          <a:prstGeom prst="rect">
            <a:avLst/>
          </a:prstGeom>
        </p:spPr>
      </p:pic>
      <p:pic>
        <p:nvPicPr>
          <p:cNvPr id="7" name="Picture 6"/>
          <p:cNvPicPr>
            <a:picLocks noChangeAspect="1"/>
          </p:cNvPicPr>
          <p:nvPr/>
        </p:nvPicPr>
        <p:blipFill>
          <a:blip r:embed="rId4"/>
          <a:stretch>
            <a:fillRect/>
          </a:stretch>
        </p:blipFill>
        <p:spPr>
          <a:xfrm>
            <a:off x="838202" y="4937761"/>
            <a:ext cx="5701208" cy="1172399"/>
          </a:xfrm>
          <a:prstGeom prst="rect">
            <a:avLst/>
          </a:prstGeom>
        </p:spPr>
      </p:pic>
    </p:spTree>
    <p:extLst>
      <p:ext uri="{BB962C8B-B14F-4D97-AF65-F5344CB8AC3E}">
        <p14:creationId xmlns:p14="http://schemas.microsoft.com/office/powerpoint/2010/main" val="15545865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Functions and Expressions</a:t>
            </a:r>
          </a:p>
        </p:txBody>
      </p:sp>
      <p:sp>
        <p:nvSpPr>
          <p:cNvPr id="3" name="Content Placeholder 2"/>
          <p:cNvSpPr>
            <a:spLocks noGrp="1"/>
          </p:cNvSpPr>
          <p:nvPr>
            <p:ph idx="1"/>
          </p:nvPr>
        </p:nvSpPr>
        <p:spPr>
          <a:xfrm>
            <a:off x="838200" y="1825625"/>
            <a:ext cx="10515600" cy="3498850"/>
          </a:xfrm>
        </p:spPr>
        <p:txBody>
          <a:bodyPr>
            <a:normAutofit fontScale="92500" lnSpcReduction="10000"/>
          </a:bodyPr>
          <a:lstStyle/>
          <a:p>
            <a:pPr lvl="1"/>
            <a:r>
              <a:rPr lang="en-US" dirty="0"/>
              <a:t>Templates are JSON</a:t>
            </a:r>
          </a:p>
          <a:p>
            <a:pPr lvl="1"/>
            <a:r>
              <a:rPr lang="en-US" b="1" dirty="0">
                <a:solidFill>
                  <a:srgbClr val="FF0000"/>
                </a:solidFill>
              </a:rPr>
              <a:t>Functions and Expressions extend the JSON capabilities</a:t>
            </a:r>
          </a:p>
          <a:p>
            <a:pPr lvl="1"/>
            <a:r>
              <a:rPr lang="en-US" dirty="0"/>
              <a:t>They let you use some coding notions inside your templates to create or evaluate dynamic values</a:t>
            </a:r>
          </a:p>
          <a:p>
            <a:pPr lvl="1"/>
            <a:r>
              <a:rPr lang="en-US" dirty="0"/>
              <a:t>Functions you see often:</a:t>
            </a:r>
          </a:p>
          <a:p>
            <a:pPr lvl="2"/>
            <a:r>
              <a:rPr lang="en-US" dirty="0" err="1"/>
              <a:t>concat</a:t>
            </a:r>
            <a:r>
              <a:rPr lang="en-US" dirty="0"/>
              <a:t> – concatenates multiple values</a:t>
            </a:r>
          </a:p>
          <a:p>
            <a:pPr lvl="2"/>
            <a:r>
              <a:rPr lang="en-US" dirty="0" err="1"/>
              <a:t>copyIndex</a:t>
            </a:r>
            <a:r>
              <a:rPr lang="en-US" dirty="0"/>
              <a:t> – returns the index of an iteration loop</a:t>
            </a:r>
          </a:p>
          <a:p>
            <a:pPr lvl="2"/>
            <a:r>
              <a:rPr lang="en-US" dirty="0" err="1"/>
              <a:t>resourceGroup</a:t>
            </a:r>
            <a:r>
              <a:rPr lang="en-US" dirty="0"/>
              <a:t> – access properties of this resource group, like the location.</a:t>
            </a:r>
          </a:p>
          <a:p>
            <a:pPr lvl="2"/>
            <a:r>
              <a:rPr lang="en-US" dirty="0" err="1"/>
              <a:t>resourceId</a:t>
            </a:r>
            <a:r>
              <a:rPr lang="en-US" dirty="0"/>
              <a:t> – get the unique identifier for a resource. </a:t>
            </a:r>
          </a:p>
          <a:p>
            <a:pPr lvl="1"/>
            <a:r>
              <a:rPr lang="en-US" dirty="0"/>
              <a:t>All Functions: </a:t>
            </a:r>
            <a:r>
              <a:rPr lang="en-US" dirty="0">
                <a:hlinkClick r:id="rId3"/>
              </a:rPr>
              <a:t>https://docs.microsoft.com/en-us/azure/azure-resource-manager/resource-group-template-functions</a:t>
            </a:r>
            <a:endParaRPr lang="en-US" dirty="0"/>
          </a:p>
          <a:p>
            <a:pPr lvl="1"/>
            <a:endParaRPr lang="en-US" dirty="0"/>
          </a:p>
          <a:p>
            <a:pPr lvl="1"/>
            <a:endParaRPr lang="en-US" dirty="0"/>
          </a:p>
        </p:txBody>
      </p:sp>
      <p:pic>
        <p:nvPicPr>
          <p:cNvPr id="4" name="Picture 3"/>
          <p:cNvPicPr>
            <a:picLocks noChangeAspect="1"/>
          </p:cNvPicPr>
          <p:nvPr/>
        </p:nvPicPr>
        <p:blipFill>
          <a:blip r:embed="rId4"/>
          <a:stretch>
            <a:fillRect/>
          </a:stretch>
        </p:blipFill>
        <p:spPr>
          <a:xfrm>
            <a:off x="895350" y="5324476"/>
            <a:ext cx="10401300" cy="1533525"/>
          </a:xfrm>
          <a:prstGeom prst="rect">
            <a:avLst/>
          </a:prstGeom>
        </p:spPr>
      </p:pic>
    </p:spTree>
    <p:extLst>
      <p:ext uri="{BB962C8B-B14F-4D97-AF65-F5344CB8AC3E}">
        <p14:creationId xmlns:p14="http://schemas.microsoft.com/office/powerpoint/2010/main" val="29308806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Dependencies</a:t>
            </a:r>
          </a:p>
        </p:txBody>
      </p:sp>
      <p:sp>
        <p:nvSpPr>
          <p:cNvPr id="3" name="Content Placeholder 2"/>
          <p:cNvSpPr>
            <a:spLocks noGrp="1"/>
          </p:cNvSpPr>
          <p:nvPr>
            <p:ph idx="1"/>
          </p:nvPr>
        </p:nvSpPr>
        <p:spPr>
          <a:xfrm>
            <a:off x="838200" y="1283368"/>
            <a:ext cx="5851358" cy="5574632"/>
          </a:xfrm>
        </p:spPr>
        <p:txBody>
          <a:bodyPr>
            <a:normAutofit fontScale="92500"/>
          </a:bodyPr>
          <a:lstStyle/>
          <a:p>
            <a:r>
              <a:rPr lang="en-US" b="1" dirty="0">
                <a:solidFill>
                  <a:srgbClr val="FF0000"/>
                </a:solidFill>
              </a:rPr>
              <a:t>Resources may require a dependency chain; e.g. You need a VNET before you can deploy a VM.</a:t>
            </a:r>
          </a:p>
          <a:p>
            <a:r>
              <a:rPr lang="en-US" dirty="0"/>
              <a:t>Use “</a:t>
            </a:r>
            <a:r>
              <a:rPr lang="en-US" dirty="0" err="1"/>
              <a:t>dependsOn</a:t>
            </a:r>
            <a:r>
              <a:rPr lang="en-US" dirty="0"/>
              <a:t>” property to explicitly build the dependencies between resources. Resources wont get created until their dependencies are created.</a:t>
            </a:r>
          </a:p>
          <a:p>
            <a:r>
              <a:rPr lang="en-US" dirty="0"/>
              <a:t>Use Child resources. Only certain resources can have child resources. </a:t>
            </a:r>
          </a:p>
          <a:p>
            <a:r>
              <a:rPr lang="en-US" dirty="0"/>
              <a:t>Use the “reference” function to create an implicit relationship. Resources that reference another resource are created after the referenced resource. </a:t>
            </a:r>
          </a:p>
        </p:txBody>
      </p:sp>
      <p:pic>
        <p:nvPicPr>
          <p:cNvPr id="5" name="Picture 4"/>
          <p:cNvPicPr>
            <a:picLocks noChangeAspect="1"/>
          </p:cNvPicPr>
          <p:nvPr/>
        </p:nvPicPr>
        <p:blipFill>
          <a:blip r:embed="rId3"/>
          <a:stretch>
            <a:fillRect/>
          </a:stretch>
        </p:blipFill>
        <p:spPr>
          <a:xfrm>
            <a:off x="7459580" y="1283368"/>
            <a:ext cx="4475746" cy="2766067"/>
          </a:xfrm>
          <a:prstGeom prst="rect">
            <a:avLst/>
          </a:prstGeom>
        </p:spPr>
      </p:pic>
      <p:pic>
        <p:nvPicPr>
          <p:cNvPr id="6" name="Picture 5"/>
          <p:cNvPicPr>
            <a:picLocks noChangeAspect="1"/>
          </p:cNvPicPr>
          <p:nvPr/>
        </p:nvPicPr>
        <p:blipFill>
          <a:blip r:embed="rId4"/>
          <a:stretch>
            <a:fillRect/>
          </a:stretch>
        </p:blipFill>
        <p:spPr>
          <a:xfrm>
            <a:off x="6497292" y="4106780"/>
            <a:ext cx="5694708" cy="2269958"/>
          </a:xfrm>
          <a:prstGeom prst="rect">
            <a:avLst/>
          </a:prstGeom>
        </p:spPr>
      </p:pic>
    </p:spTree>
    <p:extLst>
      <p:ext uri="{BB962C8B-B14F-4D97-AF65-F5344CB8AC3E}">
        <p14:creationId xmlns:p14="http://schemas.microsoft.com/office/powerpoint/2010/main" val="755755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251975" y="1486472"/>
            <a:ext cx="5993429" cy="4095947"/>
          </a:xfrm>
        </p:spPr>
        <p:txBody>
          <a:bodyPr/>
          <a:lstStyle/>
          <a:p>
            <a:r>
              <a:rPr lang="en-US" sz="2400" dirty="0"/>
              <a:t>All services offered as </a:t>
            </a:r>
            <a:r>
              <a:rPr lang="en-US" sz="2400" b="1" dirty="0"/>
              <a:t>ARM resources</a:t>
            </a:r>
          </a:p>
          <a:p>
            <a:pPr marL="336114" indent="-336114">
              <a:buFont typeface="Arial" panose="020B0604020202020204" pitchFamily="34" charset="0"/>
              <a:buChar char="•"/>
            </a:pPr>
            <a:r>
              <a:rPr lang="en-US" sz="2400" dirty="0"/>
              <a:t>Consistent model for creating/managing Azure resources</a:t>
            </a:r>
          </a:p>
          <a:p>
            <a:pPr marL="336114" indent="-336114">
              <a:buFont typeface="Arial" panose="020B0604020202020204" pitchFamily="34" charset="0"/>
              <a:buChar char="•"/>
            </a:pPr>
            <a:r>
              <a:rPr lang="en-US" sz="2400" dirty="0"/>
              <a:t>Based on declarative templates</a:t>
            </a:r>
          </a:p>
          <a:p>
            <a:endParaRPr lang="en-US" sz="2400" dirty="0"/>
          </a:p>
          <a:p>
            <a:r>
              <a:rPr lang="en-US" sz="2400" dirty="0"/>
              <a:t>Resources are managed in </a:t>
            </a:r>
            <a:r>
              <a:rPr lang="en-US" sz="2400" b="1" dirty="0"/>
              <a:t>resource groups</a:t>
            </a:r>
          </a:p>
          <a:p>
            <a:pPr marL="336114" indent="-336114">
              <a:buFont typeface="Arial" panose="020B0604020202020204" pitchFamily="34" charset="0"/>
              <a:buChar char="•"/>
            </a:pPr>
            <a:r>
              <a:rPr lang="en-US" sz="2400" dirty="0"/>
              <a:t>Deployed together</a:t>
            </a:r>
          </a:p>
          <a:p>
            <a:pPr marL="336114" indent="-336114">
              <a:buFont typeface="Arial" panose="020B0604020202020204" pitchFamily="34" charset="0"/>
              <a:buChar char="•"/>
            </a:pPr>
            <a:r>
              <a:rPr lang="en-US" sz="2400" dirty="0"/>
              <a:t>Managed together</a:t>
            </a:r>
          </a:p>
          <a:p>
            <a:pPr marL="336114" indent="-336114">
              <a:buFont typeface="Arial" panose="020B0604020202020204" pitchFamily="34" charset="0"/>
              <a:buChar char="•"/>
            </a:pPr>
            <a:r>
              <a:rPr lang="en-US" sz="2400" dirty="0"/>
              <a:t>Provides RBAC support</a:t>
            </a:r>
          </a:p>
          <a:p>
            <a:endParaRPr lang="en-US" sz="2400" dirty="0"/>
          </a:p>
        </p:txBody>
      </p:sp>
      <p:pic>
        <p:nvPicPr>
          <p:cNvPr id="4" name="Picture 3"/>
          <p:cNvPicPr>
            <a:picLocks noChangeAspect="1"/>
          </p:cNvPicPr>
          <p:nvPr/>
        </p:nvPicPr>
        <p:blipFill>
          <a:blip r:embed="rId3"/>
          <a:stretch>
            <a:fillRect/>
          </a:stretch>
        </p:blipFill>
        <p:spPr>
          <a:xfrm>
            <a:off x="6023610" y="1408759"/>
            <a:ext cx="5888864" cy="4963713"/>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Advanced Topics</a:t>
            </a:r>
          </a:p>
        </p:txBody>
      </p:sp>
      <p:sp>
        <p:nvSpPr>
          <p:cNvPr id="3" name="Content Placeholder 2"/>
          <p:cNvSpPr>
            <a:spLocks noGrp="1"/>
          </p:cNvSpPr>
          <p:nvPr>
            <p:ph idx="1"/>
          </p:nvPr>
        </p:nvSpPr>
        <p:spPr/>
        <p:txBody>
          <a:bodyPr/>
          <a:lstStyle/>
          <a:p>
            <a:r>
              <a:rPr lang="en-US" dirty="0"/>
              <a:t>Creating and Updating Resources in one ARM Template based deployment: </a:t>
            </a:r>
            <a:r>
              <a:rPr lang="en-US" dirty="0">
                <a:hlinkClick r:id="rId3"/>
              </a:rPr>
              <a:t>https://docs.microsoft.com/en-us/azure/azure-resource-manager/resource-manager-update</a:t>
            </a:r>
            <a:endParaRPr lang="en-US" dirty="0"/>
          </a:p>
          <a:p>
            <a:r>
              <a:rPr lang="en-US" dirty="0"/>
              <a:t>Share state between linked templates: </a:t>
            </a:r>
            <a:r>
              <a:rPr lang="en-US" dirty="0">
                <a:hlinkClick r:id="rId4"/>
              </a:rPr>
              <a:t>https://docs.microsoft.com/en-us/azure/azure-resource-manager/best-practices-resource-manager-state</a:t>
            </a:r>
            <a:endParaRPr lang="en-US" dirty="0"/>
          </a:p>
          <a:p>
            <a:r>
              <a:rPr lang="en-US" dirty="0"/>
              <a:t>Patterns for deploying resources: </a:t>
            </a:r>
            <a:r>
              <a:rPr lang="en-US" dirty="0">
                <a:hlinkClick r:id="rId5"/>
              </a:rPr>
              <a:t>https://docs.microsoft.com/en-us/azure/azure-resource-manager/best-practices-resource-manager-design-templates</a:t>
            </a:r>
            <a:endParaRPr lang="en-US" dirty="0"/>
          </a:p>
          <a:p>
            <a:endParaRPr lang="en-US" dirty="0"/>
          </a:p>
          <a:p>
            <a:endParaRPr lang="en-US" dirty="0"/>
          </a:p>
        </p:txBody>
      </p:sp>
    </p:spTree>
    <p:extLst>
      <p:ext uri="{BB962C8B-B14F-4D97-AF65-F5344CB8AC3E}">
        <p14:creationId xmlns:p14="http://schemas.microsoft.com/office/powerpoint/2010/main" val="8042357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Deploy Templates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04411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Custom Template	</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60684" y="1562352"/>
            <a:ext cx="4191000" cy="4467225"/>
          </a:xfrm>
          <a:prstGeom prst="rect">
            <a:avLst/>
          </a:prstGeom>
        </p:spPr>
      </p:pic>
      <p:pic>
        <p:nvPicPr>
          <p:cNvPr id="7172" name="Picture 4" descr="edit templ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0779" y="1562351"/>
            <a:ext cx="5322383" cy="4549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8357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a:t>
            </a:r>
            <a:r>
              <a:rPr lang="en-US" dirty="0" err="1"/>
              <a:t>Quickstart</a:t>
            </a:r>
            <a:r>
              <a:rPr lang="en-US" dirty="0"/>
              <a:t>	</a:t>
            </a:r>
          </a:p>
        </p:txBody>
      </p:sp>
      <p:sp>
        <p:nvSpPr>
          <p:cNvPr id="3" name="Content Placeholder 2"/>
          <p:cNvSpPr>
            <a:spLocks noGrp="1"/>
          </p:cNvSpPr>
          <p:nvPr>
            <p:ph idx="1"/>
          </p:nvPr>
        </p:nvSpPr>
        <p:spPr/>
        <p:txBody>
          <a:bodyPr/>
          <a:lstStyle/>
          <a:p>
            <a:endParaRPr lang="en-US" dirty="0"/>
          </a:p>
        </p:txBody>
      </p:sp>
      <p:pic>
        <p:nvPicPr>
          <p:cNvPr id="8194" name="Picture 2" descr="select quickstart templ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19" y="1535782"/>
            <a:ext cx="7145049" cy="497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213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744200" cy="1325563"/>
          </a:xfrm>
        </p:spPr>
        <p:txBody>
          <a:bodyPr/>
          <a:lstStyle/>
          <a:p>
            <a:r>
              <a:rPr lang="en-US" dirty="0"/>
              <a:t>Deploy Templates – Portal, from Account	</a:t>
            </a:r>
          </a:p>
        </p:txBody>
      </p:sp>
      <p:pic>
        <p:nvPicPr>
          <p:cNvPr id="9218" name="Picture 2" descr="browse templ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9339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aved templ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312" y="1690688"/>
            <a:ext cx="5705475" cy="28003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deploy saved template"/>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367017" y="4797285"/>
            <a:ext cx="2810267" cy="101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2406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757" y="291995"/>
            <a:ext cx="11540226" cy="899409"/>
          </a:xfrm>
        </p:spPr>
        <p:txBody>
          <a:bodyPr/>
          <a:lstStyle/>
          <a:p>
            <a:pPr defTabSz="913907">
              <a:defRPr/>
            </a:pPr>
            <a:r>
              <a:rPr sz="5300" dirty="0"/>
              <a:t>ARM Role Based Access Control</a:t>
            </a:r>
          </a:p>
        </p:txBody>
      </p:sp>
      <p:pic>
        <p:nvPicPr>
          <p:cNvPr id="9421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9773" y="1262949"/>
            <a:ext cx="10080237" cy="526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860277"/>
      </p:ext>
    </p:extLst>
  </p:cSld>
  <p:clrMapOvr>
    <a:masterClrMapping/>
  </p:clrMapOvr>
  <p:transition spd="med">
    <p:fade/>
  </p:transition>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a:t>
            </a:r>
          </a:p>
        </p:txBody>
      </p:sp>
      <p:sp>
        <p:nvSpPr>
          <p:cNvPr id="3" name="Content Placeholder 2"/>
          <p:cNvSpPr>
            <a:spLocks noGrp="1"/>
          </p:cNvSpPr>
          <p:nvPr>
            <p:ph idx="1"/>
          </p:nvPr>
        </p:nvSpPr>
        <p:spPr/>
        <p:txBody>
          <a:bodyPr/>
          <a:lstStyle/>
          <a:p>
            <a:r>
              <a:rPr lang="en-US" dirty="0">
                <a:hlinkClick r:id="rId3"/>
              </a:rPr>
              <a:t>Create resource group</a:t>
            </a:r>
            <a:endParaRPr lang="en-US" dirty="0"/>
          </a:p>
          <a:p>
            <a:r>
              <a:rPr lang="en-US" dirty="0">
                <a:hlinkClick r:id="rId4"/>
              </a:rPr>
              <a:t>Deploy resources from Marketplace</a:t>
            </a:r>
            <a:endParaRPr lang="en-US" dirty="0"/>
          </a:p>
          <a:p>
            <a:r>
              <a:rPr lang="en-US" dirty="0">
                <a:hlinkClick r:id="rId5"/>
              </a:rPr>
              <a:t>Deploy resources from custom template</a:t>
            </a:r>
            <a:endParaRPr lang="en-US" dirty="0"/>
          </a:p>
          <a:p>
            <a:r>
              <a:rPr lang="en-US" dirty="0">
                <a:hlinkClick r:id="rId6"/>
              </a:rPr>
              <a:t>Deploy resources from a template saved to your account</a:t>
            </a:r>
            <a:endParaRPr lang="en-US" dirty="0"/>
          </a:p>
          <a:p>
            <a:r>
              <a:rPr lang="en-US" dirty="0">
                <a:hlinkClick r:id="rId7"/>
              </a:rPr>
              <a:t>Next Steps</a:t>
            </a:r>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A5B931A3-597B-46B7-9EBF-FDD28BF40D85}"/>
              </a:ext>
            </a:extLst>
          </p:cNvPr>
          <p:cNvSpPr>
            <a:spLocks noGrp="1"/>
          </p:cNvSpPr>
          <p:nvPr>
            <p:ph type="body" sz="quarter" idx="10"/>
          </p:nvPr>
        </p:nvSpPr>
        <p:spPr/>
        <p:txBody>
          <a:bodyPr/>
          <a:lstStyle/>
          <a:p>
            <a:r>
              <a:rPr lang="en-US" dirty="0">
                <a:hlinkClick r:id="rId8"/>
              </a:rPr>
              <a:t>https://docs.microsoft.com/en-us/azure/azure-resource-manager/resource-group-template-deploy-portal</a:t>
            </a:r>
            <a:r>
              <a:rPr lang="en-US" dirty="0"/>
              <a:t> </a:t>
            </a:r>
          </a:p>
        </p:txBody>
      </p:sp>
    </p:spTree>
    <p:extLst>
      <p:ext uri="{BB962C8B-B14F-4D97-AF65-F5344CB8AC3E}">
        <p14:creationId xmlns:p14="http://schemas.microsoft.com/office/powerpoint/2010/main" val="39499522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a:t>
            </a:r>
            <a:r>
              <a:rPr lang="en-US" dirty="0" err="1"/>
              <a:t>Powershell</a:t>
            </a:r>
            <a:endParaRPr lang="en-US" dirty="0"/>
          </a:p>
        </p:txBody>
      </p:sp>
      <p:sp>
        <p:nvSpPr>
          <p:cNvPr id="3" name="Content Placeholder 2"/>
          <p:cNvSpPr>
            <a:spLocks noGrp="1"/>
          </p:cNvSpPr>
          <p:nvPr>
            <p:ph idx="1"/>
          </p:nvPr>
        </p:nvSpPr>
        <p:spPr>
          <a:xfrm>
            <a:off x="838200" y="1389606"/>
            <a:ext cx="10515600" cy="5299952"/>
          </a:xfrm>
        </p:spPr>
        <p:txBody>
          <a:bodyPr>
            <a:normAutofit/>
          </a:bodyPr>
          <a:lstStyle/>
          <a:p>
            <a:r>
              <a:rPr lang="en-US" dirty="0"/>
              <a:t>Deploy a Template from a local </a:t>
            </a:r>
            <a:r>
              <a:rPr lang="en-US" dirty="0" err="1"/>
              <a:t>json</a:t>
            </a:r>
            <a:r>
              <a:rPr lang="en-US" dirty="0"/>
              <a:t> file</a:t>
            </a:r>
          </a:p>
          <a:p>
            <a:endParaRPr lang="en-US" dirty="0"/>
          </a:p>
          <a:p>
            <a:endParaRPr lang="en-US" dirty="0"/>
          </a:p>
          <a:p>
            <a:pPr marL="0" indent="0">
              <a:buNone/>
            </a:pPr>
            <a:endParaRPr lang="en-US" sz="1000" dirty="0"/>
          </a:p>
          <a:p>
            <a:pPr marL="0" indent="0">
              <a:buNone/>
            </a:pPr>
            <a:r>
              <a:rPr lang="en-US" dirty="0"/>
              <a:t>Deploy a Template from an external source:</a:t>
            </a:r>
          </a:p>
          <a:p>
            <a:endParaRPr lang="en-US" dirty="0"/>
          </a:p>
          <a:p>
            <a:r>
              <a:rPr lang="en-US" dirty="0"/>
              <a:t>Pass in a local parameter file:</a:t>
            </a:r>
          </a:p>
          <a:p>
            <a:endParaRPr lang="en-US" dirty="0"/>
          </a:p>
          <a:p>
            <a:endParaRPr lang="en-US" sz="1000" dirty="0"/>
          </a:p>
          <a:p>
            <a:r>
              <a:rPr lang="en-US" dirty="0"/>
              <a:t>Pass in an external parameter file</a:t>
            </a:r>
          </a:p>
          <a:p>
            <a:endParaRPr lang="en-US" dirty="0"/>
          </a:p>
        </p:txBody>
      </p:sp>
      <p:pic>
        <p:nvPicPr>
          <p:cNvPr id="4" name="Picture 3"/>
          <p:cNvPicPr>
            <a:picLocks noChangeAspect="1"/>
          </p:cNvPicPr>
          <p:nvPr/>
        </p:nvPicPr>
        <p:blipFill>
          <a:blip r:embed="rId3"/>
          <a:stretch>
            <a:fillRect/>
          </a:stretch>
        </p:blipFill>
        <p:spPr>
          <a:xfrm>
            <a:off x="529730" y="1791901"/>
            <a:ext cx="10333372" cy="1305818"/>
          </a:xfrm>
          <a:prstGeom prst="rect">
            <a:avLst/>
          </a:prstGeom>
        </p:spPr>
      </p:pic>
      <p:pic>
        <p:nvPicPr>
          <p:cNvPr id="5" name="Picture 4"/>
          <p:cNvPicPr>
            <a:picLocks noChangeAspect="1"/>
          </p:cNvPicPr>
          <p:nvPr/>
        </p:nvPicPr>
        <p:blipFill>
          <a:blip r:embed="rId4"/>
          <a:stretch>
            <a:fillRect/>
          </a:stretch>
        </p:blipFill>
        <p:spPr>
          <a:xfrm>
            <a:off x="529730" y="3639097"/>
            <a:ext cx="11662270" cy="570356"/>
          </a:xfrm>
          <a:prstGeom prst="rect">
            <a:avLst/>
          </a:prstGeom>
        </p:spPr>
      </p:pic>
      <p:pic>
        <p:nvPicPr>
          <p:cNvPr id="6" name="Picture 5"/>
          <p:cNvPicPr>
            <a:picLocks noChangeAspect="1"/>
          </p:cNvPicPr>
          <p:nvPr/>
        </p:nvPicPr>
        <p:blipFill>
          <a:blip r:embed="rId5"/>
          <a:stretch>
            <a:fillRect/>
          </a:stretch>
        </p:blipFill>
        <p:spPr>
          <a:xfrm>
            <a:off x="529730" y="4660365"/>
            <a:ext cx="10972800" cy="771525"/>
          </a:xfrm>
          <a:prstGeom prst="rect">
            <a:avLst/>
          </a:prstGeom>
        </p:spPr>
      </p:pic>
      <p:pic>
        <p:nvPicPr>
          <p:cNvPr id="7" name="Picture 6"/>
          <p:cNvPicPr>
            <a:picLocks noChangeAspect="1"/>
          </p:cNvPicPr>
          <p:nvPr/>
        </p:nvPicPr>
        <p:blipFill>
          <a:blip r:embed="rId6"/>
          <a:stretch>
            <a:fillRect/>
          </a:stretch>
        </p:blipFill>
        <p:spPr>
          <a:xfrm>
            <a:off x="529730" y="5882803"/>
            <a:ext cx="11662270" cy="579768"/>
          </a:xfrm>
          <a:prstGeom prst="rect">
            <a:avLst/>
          </a:prstGeom>
        </p:spPr>
      </p:pic>
    </p:spTree>
    <p:extLst>
      <p:ext uri="{BB962C8B-B14F-4D97-AF65-F5344CB8AC3E}">
        <p14:creationId xmlns:p14="http://schemas.microsoft.com/office/powerpoint/2010/main" val="11018429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PowerShell</a:t>
            </a:r>
          </a:p>
        </p:txBody>
      </p:sp>
      <p:sp>
        <p:nvSpPr>
          <p:cNvPr id="3" name="Content Placeholder 2"/>
          <p:cNvSpPr>
            <a:spLocks noGrp="1"/>
          </p:cNvSpPr>
          <p:nvPr>
            <p:ph idx="1"/>
          </p:nvPr>
        </p:nvSpPr>
        <p:spPr>
          <a:xfrm>
            <a:off x="838200" y="1341121"/>
            <a:ext cx="10515600" cy="5274247"/>
          </a:xfrm>
        </p:spPr>
        <p:txBody>
          <a:bodyPr>
            <a:normAutofit fontScale="92500" lnSpcReduction="20000"/>
          </a:bodyPr>
          <a:lstStyle/>
          <a:p>
            <a:r>
              <a:rPr lang="en-US" dirty="0"/>
              <a:t>You can pass in parameters inline and with a local parameter file.</a:t>
            </a:r>
          </a:p>
          <a:p>
            <a:r>
              <a:rPr lang="en-US" dirty="0"/>
              <a:t>You CANNOT pass in parameters inline and with an external parameter file.</a:t>
            </a:r>
          </a:p>
          <a:p>
            <a:r>
              <a:rPr lang="en-US" dirty="0"/>
              <a:t>You can TEST a deployment before running it.</a:t>
            </a:r>
          </a:p>
          <a:p>
            <a:endParaRPr lang="en-US" dirty="0"/>
          </a:p>
          <a:p>
            <a:endParaRPr lang="en-US" dirty="0"/>
          </a:p>
          <a:p>
            <a:endParaRPr lang="en-US" dirty="0">
              <a:solidFill>
                <a:schemeClr val="tx1">
                  <a:lumMod val="95000"/>
                  <a:lumOff val="5000"/>
                </a:schemeClr>
              </a:solidFill>
            </a:endParaRPr>
          </a:p>
          <a:p>
            <a:endParaRPr lang="en-US" b="1" dirty="0">
              <a:solidFill>
                <a:schemeClr val="tx1">
                  <a:lumMod val="95000"/>
                  <a:lumOff val="5000"/>
                </a:schemeClr>
              </a:solidFill>
            </a:endParaRPr>
          </a:p>
          <a:p>
            <a:endParaRPr lang="en-US" b="1" dirty="0">
              <a:solidFill>
                <a:schemeClr val="tx1">
                  <a:lumMod val="95000"/>
                  <a:lumOff val="5000"/>
                </a:schemeClr>
              </a:solidFill>
            </a:endParaRPr>
          </a:p>
          <a:p>
            <a:r>
              <a:rPr lang="en-US" b="1" dirty="0">
                <a:solidFill>
                  <a:schemeClr val="tx1">
                    <a:lumMod val="95000"/>
                    <a:lumOff val="5000"/>
                  </a:schemeClr>
                </a:solidFill>
              </a:rPr>
              <a:t>Template Deployments have 2 modes: INCREMENTAL or COMPLETE</a:t>
            </a:r>
          </a:p>
          <a:p>
            <a:pPr lvl="1"/>
            <a:r>
              <a:rPr lang="en-US" b="1" dirty="0">
                <a:solidFill>
                  <a:schemeClr val="tx1">
                    <a:lumMod val="95000"/>
                    <a:lumOff val="5000"/>
                  </a:schemeClr>
                </a:solidFill>
              </a:rPr>
              <a:t>Both modes deploy resources defined in Template.</a:t>
            </a:r>
          </a:p>
          <a:p>
            <a:pPr lvl="1"/>
            <a:r>
              <a:rPr lang="en-US" b="1" dirty="0">
                <a:solidFill>
                  <a:schemeClr val="tx1">
                    <a:lumMod val="95000"/>
                    <a:lumOff val="5000"/>
                  </a:schemeClr>
                </a:solidFill>
              </a:rPr>
              <a:t>Complete Deployment DELETES resources in group not defined in Template</a:t>
            </a:r>
          </a:p>
          <a:p>
            <a:pPr lvl="1"/>
            <a:r>
              <a:rPr lang="en-US" b="1" dirty="0">
                <a:solidFill>
                  <a:schemeClr val="tx1">
                    <a:lumMod val="95000"/>
                    <a:lumOff val="5000"/>
                  </a:schemeClr>
                </a:solidFill>
              </a:rPr>
              <a:t>Incremental does not DELETE resources not defined in Template</a:t>
            </a:r>
          </a:p>
          <a:p>
            <a:pPr lvl="1"/>
            <a:r>
              <a:rPr lang="en-US" b="1" dirty="0">
                <a:solidFill>
                  <a:schemeClr val="tx1">
                    <a:lumMod val="95000"/>
                    <a:lumOff val="5000"/>
                  </a:schemeClr>
                </a:solidFill>
              </a:rPr>
              <a:t>Use “-Mode” argument to set Mode.</a:t>
            </a:r>
          </a:p>
          <a:p>
            <a:endParaRPr lang="en-US" dirty="0"/>
          </a:p>
        </p:txBody>
      </p:sp>
      <p:pic>
        <p:nvPicPr>
          <p:cNvPr id="4" name="Picture 3"/>
          <p:cNvPicPr>
            <a:picLocks noChangeAspect="1"/>
          </p:cNvPicPr>
          <p:nvPr/>
        </p:nvPicPr>
        <p:blipFill>
          <a:blip r:embed="rId3"/>
          <a:stretch>
            <a:fillRect/>
          </a:stretch>
        </p:blipFill>
        <p:spPr>
          <a:xfrm>
            <a:off x="719508" y="2666684"/>
            <a:ext cx="11171514" cy="1631102"/>
          </a:xfrm>
          <a:prstGeom prst="rect">
            <a:avLst/>
          </a:prstGeom>
        </p:spPr>
      </p:pic>
    </p:spTree>
    <p:extLst>
      <p:ext uri="{BB962C8B-B14F-4D97-AF65-F5344CB8AC3E}">
        <p14:creationId xmlns:p14="http://schemas.microsoft.com/office/powerpoint/2010/main" val="9824904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63C0D1-186F-4141-A7C6-8E9FD651B781}"/>
              </a:ext>
            </a:extLst>
          </p:cNvPr>
          <p:cNvSpPr>
            <a:spLocks noGrp="1"/>
          </p:cNvSpPr>
          <p:nvPr>
            <p:ph type="title"/>
          </p:nvPr>
        </p:nvSpPr>
        <p:spPr/>
        <p:txBody>
          <a:bodyPr>
            <a:normAutofit fontScale="90000"/>
          </a:bodyPr>
          <a:lstStyle/>
          <a:p>
            <a:r>
              <a:rPr lang="en-US" b="1" dirty="0"/>
              <a:t>Deploy resources with Resource Manager templates and Azure PowerShell</a:t>
            </a:r>
            <a:endParaRPr lang="en-US" dirty="0"/>
          </a:p>
        </p:txBody>
      </p:sp>
      <p:sp>
        <p:nvSpPr>
          <p:cNvPr id="6" name="Content Placeholder 5">
            <a:extLst>
              <a:ext uri="{FF2B5EF4-FFF2-40B4-BE49-F238E27FC236}">
                <a16:creationId xmlns:a16="http://schemas.microsoft.com/office/drawing/2014/main" id="{1AF40C29-2BAB-4F2C-8873-066BCE725627}"/>
              </a:ext>
            </a:extLst>
          </p:cNvPr>
          <p:cNvSpPr>
            <a:spLocks noGrp="1"/>
          </p:cNvSpPr>
          <p:nvPr>
            <p:ph idx="1"/>
          </p:nvPr>
        </p:nvSpPr>
        <p:spPr/>
        <p:txBody>
          <a:bodyPr/>
          <a:lstStyle/>
          <a:p>
            <a:r>
              <a:rPr lang="en-US" dirty="0">
                <a:hlinkClick r:id="rId3"/>
              </a:rPr>
              <a:t>Deploy a template from your local machine</a:t>
            </a:r>
            <a:endParaRPr lang="en-US" dirty="0"/>
          </a:p>
          <a:p>
            <a:r>
              <a:rPr lang="en-US" dirty="0">
                <a:hlinkClick r:id="rId4"/>
              </a:rPr>
              <a:t>Deploy a template from an external source</a:t>
            </a:r>
            <a:endParaRPr lang="en-US" dirty="0"/>
          </a:p>
          <a:p>
            <a:r>
              <a:rPr lang="en-US" dirty="0">
                <a:hlinkClick r:id="rId5"/>
              </a:rPr>
              <a:t>Parameter files</a:t>
            </a:r>
            <a:endParaRPr lang="en-US" dirty="0"/>
          </a:p>
          <a:p>
            <a:r>
              <a:rPr lang="en-US" dirty="0">
                <a:hlinkClick r:id="rId6"/>
              </a:rPr>
              <a:t>Test a template deployment</a:t>
            </a:r>
            <a:endParaRPr lang="en-US" dirty="0"/>
          </a:p>
          <a:p>
            <a:r>
              <a:rPr lang="en-US" dirty="0">
                <a:hlinkClick r:id="rId7"/>
              </a:rPr>
              <a:t>Incremental and complete deployments</a:t>
            </a:r>
            <a:endParaRPr lang="en-US" dirty="0"/>
          </a:p>
          <a:p>
            <a:r>
              <a:rPr lang="en-US" dirty="0">
                <a:hlinkClick r:id="rId8"/>
              </a:rPr>
              <a:t>Sample template</a:t>
            </a:r>
            <a:endParaRPr lang="en-US" dirty="0"/>
          </a:p>
          <a:p>
            <a:r>
              <a:rPr lang="en-US" dirty="0">
                <a:hlinkClick r:id="rId9"/>
              </a:rPr>
              <a:t>Next steps</a:t>
            </a:r>
            <a:endParaRPr lang="en-US" dirty="0"/>
          </a:p>
        </p:txBody>
      </p:sp>
      <p:sp>
        <p:nvSpPr>
          <p:cNvPr id="7" name="Text Placeholder 6">
            <a:extLst>
              <a:ext uri="{FF2B5EF4-FFF2-40B4-BE49-F238E27FC236}">
                <a16:creationId xmlns:a16="http://schemas.microsoft.com/office/drawing/2014/main" id="{8C9D3287-1732-4B42-B0F5-0B65757315A5}"/>
              </a:ext>
            </a:extLst>
          </p:cNvPr>
          <p:cNvSpPr>
            <a:spLocks noGrp="1"/>
          </p:cNvSpPr>
          <p:nvPr>
            <p:ph type="body" sz="quarter" idx="10"/>
          </p:nvPr>
        </p:nvSpPr>
        <p:spPr/>
        <p:txBody>
          <a:bodyPr/>
          <a:lstStyle/>
          <a:p>
            <a:r>
              <a:rPr lang="en-US" dirty="0"/>
              <a:t>https://docs.microsoft.com/en-us/azure/azure-resource-manager/resource-group-template-deploy</a:t>
            </a:r>
          </a:p>
        </p:txBody>
      </p:sp>
    </p:spTree>
    <p:extLst>
      <p:ext uri="{BB962C8B-B14F-4D97-AF65-F5344CB8AC3E}">
        <p14:creationId xmlns:p14="http://schemas.microsoft.com/office/powerpoint/2010/main" val="1413832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8"/>
            <a:ext cx="11653523" cy="4188540"/>
          </a:xfrm>
        </p:spPr>
        <p:txBody>
          <a:bodyPr/>
          <a:lstStyle/>
          <a:p>
            <a:r>
              <a:rPr lang="en-US" dirty="0"/>
              <a:t>Resource</a:t>
            </a:r>
          </a:p>
          <a:p>
            <a:pPr lvl="1"/>
            <a:r>
              <a:rPr lang="en-US" dirty="0"/>
              <a:t>A manageable unit of Azure infrastructure</a:t>
            </a:r>
          </a:p>
          <a:p>
            <a:pPr lvl="1"/>
            <a:r>
              <a:rPr lang="en-US" dirty="0"/>
              <a:t>Examples: virtual machine, load balancer, storage account</a:t>
            </a:r>
          </a:p>
          <a:p>
            <a:r>
              <a:rPr lang="en-US" dirty="0"/>
              <a:t>Resource provider</a:t>
            </a:r>
          </a:p>
          <a:p>
            <a:pPr lvl="1"/>
            <a:r>
              <a:rPr lang="en-US" dirty="0"/>
              <a:t>A service that allows for creation and management of resources</a:t>
            </a:r>
          </a:p>
          <a:p>
            <a:pPr lvl="1"/>
            <a:r>
              <a:rPr lang="en-US" dirty="0"/>
              <a:t>Examples: Compute Resource Provider, Storage Resource Provider</a:t>
            </a:r>
          </a:p>
          <a:p>
            <a:r>
              <a:rPr lang="en-US" dirty="0"/>
              <a:t>Resource manager template</a:t>
            </a:r>
          </a:p>
          <a:p>
            <a:pPr lvl="1"/>
            <a:r>
              <a:rPr lang="en-US" dirty="0"/>
              <a:t>A declarative template for describing a resource group</a:t>
            </a:r>
          </a:p>
        </p:txBody>
      </p:sp>
      <p:sp>
        <p:nvSpPr>
          <p:cNvPr id="2" name="Title 1"/>
          <p:cNvSpPr>
            <a:spLocks noGrp="1"/>
          </p:cNvSpPr>
          <p:nvPr>
            <p:ph type="title"/>
          </p:nvPr>
        </p:nvSpPr>
        <p:spPr/>
        <p:txBody>
          <a:bodyPr/>
          <a:lstStyle/>
          <a:p>
            <a:r>
              <a:rPr lang="en-US" dirty="0"/>
              <a:t>Azure Resource Manager Terminology</a:t>
            </a:r>
          </a:p>
        </p:txBody>
      </p:sp>
    </p:spTree>
    <p:extLst>
      <p:ext uri="{BB962C8B-B14F-4D97-AF65-F5344CB8AC3E}">
        <p14:creationId xmlns:p14="http://schemas.microsoft.com/office/powerpoint/2010/main" val="3681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Regional Availability</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122254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505"/>
            <a:ext cx="10515600" cy="1325563"/>
          </a:xfrm>
        </p:spPr>
        <p:txBody>
          <a:bodyPr>
            <a:normAutofit/>
          </a:bodyPr>
          <a:lstStyle/>
          <a:p>
            <a:r>
              <a:rPr lang="en-US" dirty="0"/>
              <a:t> Regions</a:t>
            </a:r>
          </a:p>
        </p:txBody>
      </p:sp>
      <p:sp>
        <p:nvSpPr>
          <p:cNvPr id="3" name="Content Placeholder 2"/>
          <p:cNvSpPr>
            <a:spLocks noGrp="1"/>
          </p:cNvSpPr>
          <p:nvPr>
            <p:ph idx="1"/>
          </p:nvPr>
        </p:nvSpPr>
        <p:spPr>
          <a:xfrm>
            <a:off x="381001" y="1758156"/>
            <a:ext cx="3797807" cy="4351338"/>
          </a:xfrm>
        </p:spPr>
        <p:txBody>
          <a:bodyPr>
            <a:normAutofit/>
          </a:bodyPr>
          <a:lstStyle/>
          <a:p>
            <a:r>
              <a:rPr lang="en-US" sz="2000" dirty="0"/>
              <a:t>An Azure Region is a geographic region that contains a collection of data centers. </a:t>
            </a:r>
          </a:p>
          <a:p>
            <a:pPr lvl="1">
              <a:lnSpc>
                <a:spcPct val="200000"/>
              </a:lnSpc>
            </a:pPr>
            <a:r>
              <a:rPr lang="en-US" sz="2000" dirty="0"/>
              <a:t>It’s more than one building. </a:t>
            </a:r>
          </a:p>
          <a:p>
            <a:pPr lvl="1">
              <a:lnSpc>
                <a:spcPct val="200000"/>
              </a:lnSpc>
            </a:pPr>
            <a:r>
              <a:rPr lang="en-US" sz="2000" dirty="0"/>
              <a:t>Over 40 Azure regions</a:t>
            </a:r>
          </a:p>
          <a:p>
            <a:pPr lvl="1">
              <a:lnSpc>
                <a:spcPct val="200000"/>
              </a:lnSpc>
            </a:pPr>
            <a:r>
              <a:rPr lang="en-US" sz="2000" dirty="0"/>
              <a:t>Special / Sovereign Regions</a:t>
            </a:r>
          </a:p>
          <a:p>
            <a:pPr marL="914314" lvl="2" indent="0">
              <a:buNone/>
            </a:pPr>
            <a:endParaRPr lang="en-US" dirty="0"/>
          </a:p>
          <a:p>
            <a:pPr lvl="1"/>
            <a:endParaRPr lang="en-US" sz="2000" dirty="0"/>
          </a:p>
        </p:txBody>
      </p:sp>
      <p:pic>
        <p:nvPicPr>
          <p:cNvPr id="5" name="Picture 6" descr="Map of available regions">
            <a:extLst>
              <a:ext uri="{FF2B5EF4-FFF2-40B4-BE49-F238E27FC236}">
                <a16:creationId xmlns:a16="http://schemas.microsoft.com/office/drawing/2014/main" id="{861C229C-04E0-449B-AD6A-5C9294D04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808" y="1507068"/>
            <a:ext cx="8083378" cy="4301066"/>
          </a:xfrm>
          <a:prstGeom prst="rect">
            <a:avLst/>
          </a:prstGeom>
          <a:blipFill>
            <a:blip r:embed="rId4"/>
            <a:tile tx="0" ty="0" sx="100000" sy="100000" flip="none" algn="tl"/>
          </a:blipFill>
        </p:spPr>
      </p:pic>
    </p:spTree>
    <p:extLst>
      <p:ext uri="{BB962C8B-B14F-4D97-AF65-F5344CB8AC3E}">
        <p14:creationId xmlns:p14="http://schemas.microsoft.com/office/powerpoint/2010/main" val="38195843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normAutofit/>
          </a:bodyPr>
          <a:lstStyle/>
          <a:p>
            <a:r>
              <a:rPr lang="en-US" dirty="0"/>
              <a:t>Regional Availability - Regions</a:t>
            </a:r>
          </a:p>
        </p:txBody>
      </p:sp>
      <p:sp>
        <p:nvSpPr>
          <p:cNvPr id="3" name="Content Placeholder 2"/>
          <p:cNvSpPr>
            <a:spLocks noGrp="1"/>
          </p:cNvSpPr>
          <p:nvPr>
            <p:ph idx="1"/>
          </p:nvPr>
        </p:nvSpPr>
        <p:spPr>
          <a:xfrm>
            <a:off x="838201" y="1825625"/>
            <a:ext cx="5015484" cy="4351338"/>
          </a:xfrm>
        </p:spPr>
        <p:txBody>
          <a:bodyPr vert="horz" lIns="91432" tIns="45715" rIns="91432" bIns="45715" rtlCol="0">
            <a:normAutofit/>
          </a:bodyPr>
          <a:lstStyle/>
          <a:p>
            <a:r>
              <a:rPr lang="en-US" sz="2000" dirty="0"/>
              <a:t>Region Pairs</a:t>
            </a:r>
          </a:p>
          <a:p>
            <a:pPr lvl="1"/>
            <a:r>
              <a:rPr lang="en-US" sz="2000" dirty="0"/>
              <a:t>In same geography (such as US, Europe or Asia)</a:t>
            </a:r>
          </a:p>
          <a:p>
            <a:pPr lvl="1"/>
            <a:r>
              <a:rPr lang="en-US" sz="2000" dirty="0"/>
              <a:t>Replicated resources are replicated across pairs</a:t>
            </a:r>
          </a:p>
          <a:p>
            <a:pPr lvl="1"/>
            <a:r>
              <a:rPr lang="en-US" sz="2000" dirty="0"/>
              <a:t>In broad geographic outage, one region in the pair is prioritized</a:t>
            </a:r>
          </a:p>
          <a:p>
            <a:pPr lvl="1"/>
            <a:r>
              <a:rPr lang="en-US" sz="2000" dirty="0"/>
              <a:t>Data resides in the same geography as its pair (except Brazil South)</a:t>
            </a:r>
          </a:p>
          <a:p>
            <a:pPr lvl="1"/>
            <a:r>
              <a:rPr lang="en-US" sz="2000" dirty="0"/>
              <a:t>Azure Storage GRS and RA-GRS replicates data from one region to its pair.</a:t>
            </a:r>
          </a:p>
          <a:p>
            <a:pPr lvl="1"/>
            <a:endParaRPr lang="en-US" sz="2000" dirty="0"/>
          </a:p>
        </p:txBody>
      </p:sp>
      <p:pic>
        <p:nvPicPr>
          <p:cNvPr id="5" name="Picture 4">
            <a:extLst>
              <a:ext uri="{FF2B5EF4-FFF2-40B4-BE49-F238E27FC236}">
                <a16:creationId xmlns:a16="http://schemas.microsoft.com/office/drawing/2014/main" id="{4A91A280-A342-494B-A0F0-3C6AA77A5130}"/>
              </a:ext>
            </a:extLst>
          </p:cNvPr>
          <p:cNvPicPr>
            <a:picLocks noChangeAspect="1"/>
          </p:cNvPicPr>
          <p:nvPr/>
        </p:nvPicPr>
        <p:blipFill>
          <a:blip r:embed="rId3"/>
          <a:stretch>
            <a:fillRect/>
          </a:stretch>
        </p:blipFill>
        <p:spPr>
          <a:xfrm>
            <a:off x="5853684" y="1690689"/>
            <a:ext cx="6838639" cy="3423709"/>
          </a:xfrm>
          <a:prstGeom prst="rect">
            <a:avLst/>
          </a:prstGeom>
        </p:spPr>
      </p:pic>
    </p:spTree>
    <p:extLst>
      <p:ext uri="{BB962C8B-B14F-4D97-AF65-F5344CB8AC3E}">
        <p14:creationId xmlns:p14="http://schemas.microsoft.com/office/powerpoint/2010/main" val="39842855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10000"/>
          </a:bodyPr>
          <a:lstStyle/>
          <a:p>
            <a:r>
              <a:rPr lang="en-US" dirty="0"/>
              <a:t>Primary/Secondary Region for Higher Availability</a:t>
            </a:r>
          </a:p>
          <a:p>
            <a:r>
              <a:rPr lang="en-US" b="1" dirty="0"/>
              <a:t>Traffic Manager</a:t>
            </a:r>
            <a:r>
              <a:rPr lang="en-US" dirty="0"/>
              <a:t> routes requests</a:t>
            </a:r>
          </a:p>
          <a:p>
            <a:r>
              <a:rPr lang="en-US" dirty="0"/>
              <a:t>Put Primary, Secondary and</a:t>
            </a:r>
            <a:br>
              <a:rPr lang="en-US" dirty="0"/>
            </a:br>
            <a:r>
              <a:rPr lang="en-US" dirty="0"/>
              <a:t>Traffic Manager is separate </a:t>
            </a:r>
            <a:br>
              <a:rPr lang="en-US" dirty="0"/>
            </a:br>
            <a:r>
              <a:rPr lang="en-US" dirty="0"/>
              <a:t>regions</a:t>
            </a:r>
          </a:p>
          <a:p>
            <a:r>
              <a:rPr lang="en-US" dirty="0"/>
              <a:t>Make sure each region’s VNET IP</a:t>
            </a:r>
            <a:br>
              <a:rPr lang="en-US" dirty="0"/>
            </a:br>
            <a:r>
              <a:rPr lang="en-US" dirty="0"/>
              <a:t>range does not overlap</a:t>
            </a:r>
          </a:p>
          <a:p>
            <a:r>
              <a:rPr lang="en-US" dirty="0"/>
              <a:t>The same ARM template can be deployed, with minor parameter changes for VNET IP address space, and Resource locations.</a:t>
            </a:r>
          </a:p>
          <a:p>
            <a:endParaRPr lang="en-US" dirty="0"/>
          </a:p>
        </p:txBody>
      </p:sp>
    </p:spTree>
    <p:extLst>
      <p:ext uri="{BB962C8B-B14F-4D97-AF65-F5344CB8AC3E}">
        <p14:creationId xmlns:p14="http://schemas.microsoft.com/office/powerpoint/2010/main" val="39822903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20000"/>
          </a:bodyPr>
          <a:lstStyle/>
          <a:p>
            <a:r>
              <a:rPr lang="en-US" dirty="0"/>
              <a:t>Configurations</a:t>
            </a:r>
          </a:p>
          <a:p>
            <a:pPr lvl="1"/>
            <a:r>
              <a:rPr lang="en-US" b="1" dirty="0">
                <a:solidFill>
                  <a:srgbClr val="FF0000"/>
                </a:solidFill>
              </a:rPr>
              <a:t>Active/passive with hot standby </a:t>
            </a:r>
            <a:r>
              <a:rPr lang="en-US" b="1" i="1" dirty="0">
                <a:solidFill>
                  <a:srgbClr val="FF0000"/>
                </a:solidFill>
              </a:rPr>
              <a:t>(rec)</a:t>
            </a:r>
          </a:p>
          <a:p>
            <a:pPr lvl="1"/>
            <a:r>
              <a:rPr lang="en-US" dirty="0"/>
              <a:t>Active/passive with cold standby</a:t>
            </a:r>
          </a:p>
          <a:p>
            <a:pPr lvl="1"/>
            <a:r>
              <a:rPr lang="en-US" dirty="0"/>
              <a:t>Active/active</a:t>
            </a:r>
          </a:p>
          <a:p>
            <a:r>
              <a:rPr lang="en-US" dirty="0"/>
              <a:t>Use Regional Pairing</a:t>
            </a:r>
          </a:p>
          <a:p>
            <a:pPr lvl="1"/>
            <a:r>
              <a:rPr lang="en-US" dirty="0"/>
              <a:t>In broad outage, one region from</a:t>
            </a:r>
            <a:br>
              <a:rPr lang="en-US" dirty="0"/>
            </a:br>
            <a:r>
              <a:rPr lang="en-US" dirty="0"/>
              <a:t>pair is prioritized</a:t>
            </a:r>
          </a:p>
          <a:p>
            <a:pPr lvl="1"/>
            <a:r>
              <a:rPr lang="en-US" dirty="0"/>
              <a:t>Data residency issues mitigated</a:t>
            </a:r>
          </a:p>
          <a:p>
            <a:r>
              <a:rPr lang="en-US" dirty="0"/>
              <a:t>Traffic Manager </a:t>
            </a:r>
          </a:p>
          <a:p>
            <a:pPr lvl="1"/>
            <a:r>
              <a:rPr lang="en-US" dirty="0"/>
              <a:t>routing = priority, </a:t>
            </a:r>
          </a:p>
          <a:p>
            <a:pPr lvl="1"/>
            <a:r>
              <a:rPr lang="en-US" dirty="0"/>
              <a:t>health probe = write a custom service that reports accurately</a:t>
            </a:r>
          </a:p>
          <a:p>
            <a:r>
              <a:rPr lang="en-US" dirty="0"/>
              <a:t>Read Reference Architecture </a:t>
            </a:r>
            <a:r>
              <a:rPr lang="en-US" dirty="0">
                <a:hlinkClick r:id="rId4"/>
              </a:rPr>
              <a:t>Here</a:t>
            </a:r>
            <a:r>
              <a:rPr lang="en-US" dirty="0"/>
              <a:t>.</a:t>
            </a:r>
          </a:p>
          <a:p>
            <a:endParaRPr lang="en-US" dirty="0"/>
          </a:p>
        </p:txBody>
      </p:sp>
      <p:sp>
        <p:nvSpPr>
          <p:cNvPr id="4" name="TextBox 3"/>
          <p:cNvSpPr txBox="1"/>
          <p:nvPr/>
        </p:nvSpPr>
        <p:spPr>
          <a:xfrm>
            <a:off x="240632" y="6270177"/>
            <a:ext cx="12143874" cy="369332"/>
          </a:xfrm>
          <a:prstGeom prst="rect">
            <a:avLst/>
          </a:prstGeom>
          <a:noFill/>
        </p:spPr>
        <p:txBody>
          <a:bodyPr wrap="square" lIns="91432" tIns="45715" rIns="91432" bIns="45715" rtlCol="0">
            <a:spAutoFit/>
          </a:bodyPr>
          <a:lstStyle/>
          <a:p>
            <a:r>
              <a:rPr lang="en-US" dirty="0">
                <a:hlinkClick r:id="rId4"/>
              </a:rPr>
              <a:t>https://docs.microsoft.com/en-us/azure/architecture/reference-architectures/virtual-machines-linux/multi-region-application</a:t>
            </a:r>
            <a:r>
              <a:rPr lang="en-US" dirty="0"/>
              <a:t> </a:t>
            </a:r>
          </a:p>
        </p:txBody>
      </p:sp>
    </p:spTree>
    <p:extLst>
      <p:ext uri="{BB962C8B-B14F-4D97-AF65-F5344CB8AC3E}">
        <p14:creationId xmlns:p14="http://schemas.microsoft.com/office/powerpoint/2010/main" val="41934009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a:t>
            </a:r>
          </a:p>
        </p:txBody>
      </p:sp>
      <p:sp>
        <p:nvSpPr>
          <p:cNvPr id="3" name="Content Placeholder 2"/>
          <p:cNvSpPr>
            <a:spLocks noGrp="1"/>
          </p:cNvSpPr>
          <p:nvPr>
            <p:ph idx="1"/>
          </p:nvPr>
        </p:nvSpPr>
        <p:spPr/>
        <p:txBody>
          <a:bodyPr>
            <a:normAutofit fontScale="85000" lnSpcReduction="20000"/>
          </a:bodyPr>
          <a:lstStyle/>
          <a:p>
            <a:r>
              <a:rPr lang="en-US" dirty="0"/>
              <a:t>Availability within a region vs. Regional Availability</a:t>
            </a:r>
          </a:p>
          <a:p>
            <a:r>
              <a:rPr lang="en-US" dirty="0"/>
              <a:t>Azure Storage makes 3 copies of data within a region (including VM disks)</a:t>
            </a:r>
          </a:p>
          <a:p>
            <a:r>
              <a:rPr lang="en-US" dirty="0"/>
              <a:t>Use Availability Sets</a:t>
            </a:r>
          </a:p>
          <a:p>
            <a:r>
              <a:rPr lang="en-US" dirty="0"/>
              <a:t>Design loosely coupled service with asynchronous communication. Use Azure Storage queues or Azure </a:t>
            </a:r>
            <a:r>
              <a:rPr lang="en-US" dirty="0" err="1"/>
              <a:t>Sevice</a:t>
            </a:r>
            <a:r>
              <a:rPr lang="en-US" dirty="0"/>
              <a:t> Bus for queue-centric workflow.</a:t>
            </a:r>
          </a:p>
          <a:p>
            <a:r>
              <a:rPr lang="en-US" dirty="0"/>
              <a:t>Fault Detection and Retry Logic within your application</a:t>
            </a:r>
          </a:p>
          <a:p>
            <a:r>
              <a:rPr lang="en-US" dirty="0"/>
              <a:t>Circuit Breaker Pattern</a:t>
            </a:r>
          </a:p>
          <a:p>
            <a:r>
              <a:rPr lang="en-US" dirty="0"/>
              <a:t>Immutable Infrastructure, Infrastructure as Code</a:t>
            </a:r>
          </a:p>
          <a:p>
            <a:r>
              <a:rPr lang="en-US" dirty="0">
                <a:hlinkClick r:id="rId3"/>
              </a:rPr>
              <a:t>https://docs.microsoft.com/en-us/azure/architecture/resiliency/high-availability-azure-applications</a:t>
            </a:r>
            <a:endParaRPr lang="en-US" dirty="0"/>
          </a:p>
          <a:p>
            <a:r>
              <a:rPr lang="en-US" dirty="0">
                <a:hlinkClick r:id="rId4"/>
              </a:rPr>
              <a:t>https://docs.microsoft.com/en-us/azure/architecture/resiliency/index#designing-for-resiliency</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73007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Reusable ARM Templates</a:t>
            </a:r>
          </a:p>
        </p:txBody>
      </p:sp>
      <p:sp>
        <p:nvSpPr>
          <p:cNvPr id="6" name="TextBox 5">
            <a:extLst>
              <a:ext uri="{FF2B5EF4-FFF2-40B4-BE49-F238E27FC236}">
                <a16:creationId xmlns:a16="http://schemas.microsoft.com/office/drawing/2014/main" id="{7F1A107D-A2A1-488F-8FBD-64FEEF1C35F7}"/>
              </a:ext>
            </a:extLst>
          </p:cNvPr>
          <p:cNvSpPr txBox="1"/>
          <p:nvPr/>
        </p:nvSpPr>
        <p:spPr>
          <a:xfrm>
            <a:off x="4032514" y="6412230"/>
            <a:ext cx="8159486" cy="369332"/>
          </a:xfrm>
          <a:prstGeom prst="rect">
            <a:avLst/>
          </a:prstGeom>
          <a:noFill/>
        </p:spPr>
        <p:txBody>
          <a:bodyPr wrap="square" rtlCol="0">
            <a:spAutoFit/>
          </a:bodyPr>
          <a:lstStyle/>
          <a:p>
            <a:r>
              <a:rPr lang="en-US" dirty="0">
                <a:hlinkClick r:id="rId2"/>
              </a:rPr>
              <a:t>https://azure.microsoft.com/en-us/resources/templates/</a:t>
            </a:r>
            <a:endParaRPr lang="en-US" dirty="0"/>
          </a:p>
        </p:txBody>
      </p:sp>
      <p:pic>
        <p:nvPicPr>
          <p:cNvPr id="2" name="Picture 1">
            <a:extLst>
              <a:ext uri="{FF2B5EF4-FFF2-40B4-BE49-F238E27FC236}">
                <a16:creationId xmlns:a16="http://schemas.microsoft.com/office/drawing/2014/main" id="{FBDC7E51-071B-4A3E-8659-6C1532043956}"/>
              </a:ext>
            </a:extLst>
          </p:cNvPr>
          <p:cNvPicPr>
            <a:picLocks noChangeAspect="1"/>
          </p:cNvPicPr>
          <p:nvPr/>
        </p:nvPicPr>
        <p:blipFill>
          <a:blip r:embed="rId3"/>
          <a:stretch>
            <a:fillRect/>
          </a:stretch>
        </p:blipFill>
        <p:spPr>
          <a:xfrm>
            <a:off x="4032514" y="129302"/>
            <a:ext cx="7308506" cy="6206490"/>
          </a:xfrm>
          <a:prstGeom prst="rect">
            <a:avLst/>
          </a:prstGeom>
        </p:spPr>
      </p:pic>
    </p:spTree>
    <p:extLst>
      <p:ext uri="{BB962C8B-B14F-4D97-AF65-F5344CB8AC3E}">
        <p14:creationId xmlns:p14="http://schemas.microsoft.com/office/powerpoint/2010/main" val="3212010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CC4F-2A54-4A56-8733-3CE08E465E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83BFA8-C291-431F-8FE9-59E39A88D3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5C7C33-59D1-4501-800B-BD3B52649C70}"/>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1762739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3193-C3C3-411E-B6B5-5681DD3C0FA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F9E7EFD-EB48-4B22-80BD-64C75C7043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4EE72F-02A3-46F4-9BA9-A78A72234841}"/>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4108493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9D96-2EE8-42A9-ACE0-C1208B5824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C03287-CAA6-4AB3-885F-21541758CB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638958-CB6A-4A1A-928E-36AC4B92766A}"/>
              </a:ext>
            </a:extLst>
          </p:cNvPr>
          <p:cNvPicPr>
            <a:picLocks noChangeAspect="1"/>
          </p:cNvPicPr>
          <p:nvPr/>
        </p:nvPicPr>
        <p:blipFill>
          <a:blip r:embed="rId3"/>
          <a:stretch>
            <a:fillRect/>
          </a:stretch>
        </p:blipFill>
        <p:spPr>
          <a:xfrm>
            <a:off x="0" y="228600"/>
            <a:ext cx="12192000" cy="6400800"/>
          </a:xfrm>
          <a:prstGeom prst="rect">
            <a:avLst/>
          </a:prstGeom>
        </p:spPr>
      </p:pic>
    </p:spTree>
    <p:extLst>
      <p:ext uri="{BB962C8B-B14F-4D97-AF65-F5344CB8AC3E}">
        <p14:creationId xmlns:p14="http://schemas.microsoft.com/office/powerpoint/2010/main" val="596394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B042-FA30-4D37-B9EE-566ADDA0740A}"/>
              </a:ext>
            </a:extLst>
          </p:cNvPr>
          <p:cNvSpPr>
            <a:spLocks noGrp="1"/>
          </p:cNvSpPr>
          <p:nvPr>
            <p:ph type="title"/>
          </p:nvPr>
        </p:nvSpPr>
        <p:spPr/>
        <p:txBody>
          <a:bodyPr/>
          <a:lstStyle/>
          <a:p>
            <a:r>
              <a:rPr lang="en-US" dirty="0"/>
              <a:t>Reusable ARM templates</a:t>
            </a:r>
          </a:p>
        </p:txBody>
      </p:sp>
      <p:sp>
        <p:nvSpPr>
          <p:cNvPr id="3" name="Text Placeholder 2">
            <a:extLst>
              <a:ext uri="{FF2B5EF4-FFF2-40B4-BE49-F238E27FC236}">
                <a16:creationId xmlns:a16="http://schemas.microsoft.com/office/drawing/2014/main" id="{83FA67E0-9856-495D-8F5C-55E0EFC52EA7}"/>
              </a:ext>
            </a:extLst>
          </p:cNvPr>
          <p:cNvSpPr>
            <a:spLocks noGrp="1"/>
          </p:cNvSpPr>
          <p:nvPr>
            <p:ph type="body" sz="quarter" idx="10"/>
          </p:nvPr>
        </p:nvSpPr>
        <p:spPr>
          <a:xfrm>
            <a:off x="269240" y="1419032"/>
            <a:ext cx="6200270" cy="2680174"/>
          </a:xfrm>
        </p:spPr>
        <p:txBody>
          <a:bodyPr/>
          <a:lstStyle/>
          <a:p>
            <a:pPr marL="336114" indent="-336114">
              <a:buFont typeface="Arial" panose="020B0604020202020204" pitchFamily="34" charset="0"/>
              <a:buChar char="•"/>
            </a:pPr>
            <a:r>
              <a:rPr lang="en-US" sz="2400" dirty="0"/>
              <a:t>A declarative template for describing a resource group</a:t>
            </a:r>
          </a:p>
          <a:p>
            <a:pPr marL="336114" indent="-336114">
              <a:buFont typeface="Arial" panose="020B0604020202020204" pitchFamily="34" charset="0"/>
              <a:buChar char="•"/>
            </a:pPr>
            <a:r>
              <a:rPr lang="en-US" sz="2400" dirty="0"/>
              <a:t>Community offered or Build your own</a:t>
            </a:r>
          </a:p>
          <a:p>
            <a:pPr marL="336114" indent="-336114">
              <a:buFont typeface="Arial" panose="020B0604020202020204" pitchFamily="34" charset="0"/>
              <a:buChar char="•"/>
            </a:pPr>
            <a:endParaRPr lang="en-US" sz="2400" dirty="0"/>
          </a:p>
          <a:p>
            <a:pPr marL="336114" indent="-336114">
              <a:buFont typeface="Arial" panose="020B0604020202020204" pitchFamily="34" charset="0"/>
              <a:buChar char="•"/>
            </a:pPr>
            <a:r>
              <a:rPr lang="en-US" sz="2400" dirty="0"/>
              <a:t>Learn about template here: </a:t>
            </a:r>
          </a:p>
          <a:p>
            <a:r>
              <a:rPr lang="en-US" sz="2000" dirty="0">
                <a:hlinkClick r:id="rId6"/>
              </a:rPr>
              <a:t>https://azure.microsoft.com/en-us/resources/templates/</a:t>
            </a:r>
            <a:endParaRPr lang="en-US" sz="2000" dirty="0"/>
          </a:p>
        </p:txBody>
      </p:sp>
      <p:pic>
        <p:nvPicPr>
          <p:cNvPr id="4" name="Picture 3">
            <a:extLst>
              <a:ext uri="{FF2B5EF4-FFF2-40B4-BE49-F238E27FC236}">
                <a16:creationId xmlns:a16="http://schemas.microsoft.com/office/drawing/2014/main" id="{DD4236DF-7FF8-4106-98BA-1F8E5BA3E23E}"/>
              </a:ext>
            </a:extLst>
          </p:cNvPr>
          <p:cNvPicPr>
            <a:picLocks noChangeAspect="1"/>
          </p:cNvPicPr>
          <p:nvPr/>
        </p:nvPicPr>
        <p:blipFill>
          <a:blip r:embed="rId7"/>
          <a:stretch>
            <a:fillRect/>
          </a:stretch>
        </p:blipFill>
        <p:spPr>
          <a:xfrm>
            <a:off x="6469510" y="1418545"/>
            <a:ext cx="5597718" cy="5413205"/>
          </a:xfrm>
          <a:prstGeom prst="rect">
            <a:avLst/>
          </a:prstGeom>
        </p:spPr>
      </p:pic>
      <p:pic>
        <p:nvPicPr>
          <p:cNvPr id="6" name="tmp5FCF">
            <a:hlinkClick r:id="" action="ppaction://media"/>
            <a:extLst>
              <a:ext uri="{FF2B5EF4-FFF2-40B4-BE49-F238E27FC236}">
                <a16:creationId xmlns:a16="http://schemas.microsoft.com/office/drawing/2014/main" id="{500C80D0-EBE0-4767-BDD3-96A14DA1673C}"/>
              </a:ext>
            </a:extLst>
          </p:cNvPr>
          <p:cNvPicPr>
            <a:picLocks noChangeAspect="1"/>
          </p:cNvPicPr>
          <p:nvPr>
            <a:videoFile r:link="rId1"/>
            <p:custDataLst>
              <p:tags r:id="rId2"/>
            </p:custDataLst>
            <p:extLst>
              <p:ext uri="{DAA4B4D4-6D71-4841-9C94-3DE7FCFB9230}">
                <p14:media xmlns:p14="http://schemas.microsoft.com/office/powerpoint/2010/main" r:embed="rId3">
                  <p14:trim end="29.2222"/>
                </p14:media>
              </p:ext>
              <p:ext uri="{42D2F446-02D8-4167-A562-619A0277C38B}">
                <p15:isNarration xmlns:p15="http://schemas.microsoft.com/office/powerpoint/2012/main" val="1"/>
              </p:ext>
            </p:extLst>
          </p:nvPr>
        </p:nvPicPr>
        <p:blipFill>
          <a:blip r:embed="rId8"/>
          <a:stretch>
            <a:fillRect/>
          </a:stretch>
        </p:blipFill>
        <p:spPr>
          <a:xfrm>
            <a:off x="11868291" y="99617"/>
            <a:ext cx="224106" cy="224138"/>
          </a:xfrm>
          <a:prstGeom prst="rect">
            <a:avLst/>
          </a:prstGeom>
        </p:spPr>
      </p:pic>
    </p:spTree>
    <p:extLst>
      <p:ext uri="{BB962C8B-B14F-4D97-AF65-F5344CB8AC3E}">
        <p14:creationId xmlns:p14="http://schemas.microsoft.com/office/powerpoint/2010/main" val="4086061408"/>
      </p:ext>
    </p:extLst>
  </p:cSld>
  <p:clrMapOvr>
    <a:masterClrMapping/>
  </p:clrMapOvr>
  <mc:AlternateContent xmlns:mc="http://schemas.openxmlformats.org/markup-compatibility/2006" xmlns:p14="http://schemas.microsoft.com/office/powerpoint/2010/main">
    <mc:Choice Requires="p14">
      <p:transition spd="med" p14:dur="700" advTm="19312">
        <p:fade/>
      </p:transition>
    </mc:Choice>
    <mc:Fallback xmlns="">
      <p:transition spd="med" advTm="19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1439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582410" y="-1120027"/>
            <a:ext cx="11027179" cy="2387600"/>
          </a:xfrm>
          <a:solidFill>
            <a:schemeClr val="tx2">
              <a:alpha val="80000"/>
            </a:schemeClr>
          </a:solidFill>
        </p:spPr>
        <p:txBody>
          <a:bodyPr>
            <a:normAutofit/>
          </a:bodyPr>
          <a:lstStyle/>
          <a:p>
            <a:r>
              <a:rPr lang="en-US" sz="7200" dirty="0">
                <a:solidFill>
                  <a:schemeClr val="bg1"/>
                </a:solidFill>
                <a:latin typeface="Segoe UI Light" panose="020B0502040204020203" pitchFamily="34" charset="0"/>
                <a:cs typeface="Segoe UI Light" panose="020B0502040204020203" pitchFamily="34" charset="0"/>
              </a:rPr>
              <a:t>Azure Compute</a:t>
            </a:r>
          </a:p>
        </p:txBody>
      </p:sp>
      <p:sp>
        <p:nvSpPr>
          <p:cNvPr id="3" name="Subtitle 2"/>
          <p:cNvSpPr>
            <a:spLocks noGrp="1"/>
          </p:cNvSpPr>
          <p:nvPr>
            <p:ph type="subTitle" idx="1"/>
          </p:nvPr>
        </p:nvSpPr>
        <p:spPr>
          <a:xfrm>
            <a:off x="1264492" y="1267932"/>
            <a:ext cx="9144000" cy="667322"/>
          </a:xfrm>
          <a:solidFill>
            <a:schemeClr val="accent2">
              <a:lumMod val="75000"/>
              <a:alpha val="78000"/>
            </a:schemeClr>
          </a:solidFill>
        </p:spPr>
        <p:txBody>
          <a:bodyPr>
            <a:normAutofit/>
          </a:bodyPr>
          <a:lstStyle/>
          <a:p>
            <a:r>
              <a:rPr lang="en-US" sz="4000" b="1" dirty="0">
                <a:solidFill>
                  <a:schemeClr val="accent4"/>
                </a:solidFill>
                <a:latin typeface="Segoe UI Light" panose="020B0502040204020203" pitchFamily="34" charset="0"/>
                <a:cs typeface="Segoe UI Light" panose="020B0502040204020203" pitchFamily="34" charset="0"/>
              </a:rPr>
              <a:t>Exam 70-535 Certification Jump Start</a:t>
            </a:r>
          </a:p>
        </p:txBody>
      </p:sp>
      <p:sp>
        <p:nvSpPr>
          <p:cNvPr id="4" name="Text Placeholder 1"/>
          <p:cNvSpPr txBox="1">
            <a:spLocks/>
          </p:cNvSpPr>
          <p:nvPr/>
        </p:nvSpPr>
        <p:spPr>
          <a:xfrm>
            <a:off x="430180" y="5314632"/>
            <a:ext cx="5340998" cy="1403461"/>
          </a:xfrm>
          <a:prstGeom prst="rect">
            <a:avLst/>
          </a:prstGeom>
          <a:no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mn-cs"/>
              </a:rPr>
              <a:t>Dave Burnison </a:t>
            </a:r>
            <a:r>
              <a:rPr kumimoji="0" lang="en-US" sz="2800" b="1" i="0" u="none" strike="noStrike" kern="1200" cap="none" spc="0" normalizeH="0" baseline="0" noProof="0">
                <a:ln>
                  <a:noFill/>
                </a:ln>
                <a:solidFill>
                  <a:srgbClr val="00B050"/>
                </a:solidFill>
                <a:effectLst/>
                <a:uLnTx/>
                <a:uFillTx/>
                <a:latin typeface="Calibri" panose="020F0502020204030204"/>
                <a:ea typeface="+mn-ea"/>
                <a:cs typeface="+mn-cs"/>
              </a:rPr>
              <a:t>- Microsoft</a:t>
            </a:r>
            <a:endPar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Azure App Dev TSP </a:t>
            </a:r>
            <a:r>
              <a:rPr kumimoji="0" lang="en-US" sz="2800" b="1"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 </a:t>
            </a:r>
            <a:r>
              <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mn-cs"/>
              </a:rPr>
              <a:t>US NCR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accent1"/>
                </a:solidFill>
                <a:effectLst/>
                <a:uLnTx/>
                <a:uFillTx/>
                <a:latin typeface="Calibri" panose="020F0502020204030204"/>
                <a:ea typeface="+mn-ea"/>
                <a:cs typeface="+mn-cs"/>
              </a:rPr>
              <a:t>dabu@microsoft.com </a:t>
            </a:r>
            <a:endParaRPr kumimoji="0" lang="en-US" sz="2000" b="0" i="0" u="none" strike="noStrike" kern="1200" cap="none" spc="0" normalizeH="0" baseline="0" noProof="0" dirty="0">
              <a:ln>
                <a:noFill/>
              </a:ln>
              <a:solidFill>
                <a:schemeClr val="accent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711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2"/>
            <a:ext cx="7401157" cy="2444081"/>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Ubuntu, Red Hat, Windows, SUSE, CoreOS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DevOps Extensions with Chef and Puppet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Multiple sizes </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Hundreds of items in marketplace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p:txBody>
      </p:sp>
      <p:sp>
        <p:nvSpPr>
          <p:cNvPr id="5" name="Title 1"/>
          <p:cNvSpPr txBox="1">
            <a:spLocks/>
          </p:cNvSpPr>
          <p:nvPr/>
        </p:nvSpPr>
        <p:spPr>
          <a:xfrm>
            <a:off x="256025" y="1444448"/>
            <a:ext cx="10963572" cy="1026821"/>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Virtual Machines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16514" y="145460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14704" y="2786535"/>
            <a:ext cx="1893128" cy="1744700"/>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25998" y="0"/>
            <a:ext cx="9835580" cy="6864302"/>
          </a:xfrm>
          <a:prstGeom prst="rect">
            <a:avLst/>
          </a:prstGeom>
        </p:spPr>
      </p:pic>
    </p:spTree>
    <p:extLst>
      <p:ext uri="{BB962C8B-B14F-4D97-AF65-F5344CB8AC3E}">
        <p14:creationId xmlns:p14="http://schemas.microsoft.com/office/powerpoint/2010/main" val="1172501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89120" y="2344846"/>
            <a:ext cx="10515600" cy="1325563"/>
          </a:xfrm>
        </p:spPr>
        <p:txBody>
          <a:bodyPr>
            <a:noAutofit/>
          </a:bodyPr>
          <a:lstStyle/>
          <a:p>
            <a:pPr algn="ctr"/>
            <a:r>
              <a:rPr lang="en-US" sz="5400">
                <a:latin typeface="Segoe UI Light" panose="020B0502040204020203" pitchFamily="34" charset="0"/>
                <a:cs typeface="Segoe UI Light" panose="020B0502040204020203" pitchFamily="34" charset="0"/>
              </a:rPr>
              <a:t>Introducing:</a:t>
            </a:r>
            <a:br>
              <a:rPr lang="en-US" sz="5400">
                <a:latin typeface="Segoe UI Light" panose="020B0502040204020203" pitchFamily="34" charset="0"/>
                <a:cs typeface="Segoe UI Light" panose="020B0502040204020203" pitchFamily="34" charset="0"/>
              </a:rPr>
            </a:br>
            <a:r>
              <a:rPr lang="en-US" sz="5400">
                <a:latin typeface="Segoe UI Light" panose="020B0502040204020203" pitchFamily="34" charset="0"/>
                <a:cs typeface="Segoe UI Light" panose="020B0502040204020203" pitchFamily="34" charset="0"/>
              </a:rPr>
              <a:t>The                   </a:t>
            </a:r>
            <a:r>
              <a:rPr lang="en-US" sz="5400">
                <a:solidFill>
                  <a:srgbClr val="0070C0"/>
                </a:solidFill>
                <a:latin typeface="Segoe UI Light" panose="020B0502040204020203" pitchFamily="34" charset="0"/>
                <a:cs typeface="Segoe UI Light" panose="020B0502040204020203" pitchFamily="34" charset="0"/>
              </a:rPr>
              <a:t>2017</a:t>
            </a:r>
            <a:r>
              <a:rPr lang="en-US" sz="5400">
                <a:latin typeface="Segoe UI Light" panose="020B0502040204020203" pitchFamily="34" charset="0"/>
                <a:cs typeface="Segoe UI Light" panose="020B0502040204020203" pitchFamily="34" charset="0"/>
              </a:rPr>
              <a:t> VM Series…</a:t>
            </a:r>
          </a:p>
        </p:txBody>
      </p:sp>
      <p:pic>
        <p:nvPicPr>
          <p:cNvPr id="3" name="Picture 2"/>
          <p:cNvPicPr>
            <a:picLocks noChangeAspect="1"/>
          </p:cNvPicPr>
          <p:nvPr/>
        </p:nvPicPr>
        <p:blipFill rotWithShape="1">
          <a:blip r:embed="rId3"/>
          <a:srcRect l="11111" t="24747" r="10513" b="23907"/>
          <a:stretch/>
        </p:blipFill>
        <p:spPr>
          <a:xfrm>
            <a:off x="2582839" y="2909972"/>
            <a:ext cx="3445151" cy="951814"/>
          </a:xfrm>
          <a:prstGeom prst="rect">
            <a:avLst/>
          </a:prstGeom>
        </p:spPr>
      </p:pic>
    </p:spTree>
    <p:extLst>
      <p:ext uri="{BB962C8B-B14F-4D97-AF65-F5344CB8AC3E}">
        <p14:creationId xmlns:p14="http://schemas.microsoft.com/office/powerpoint/2010/main" val="2893027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827185195"/>
              </p:ext>
            </p:extLst>
          </p:nvPr>
        </p:nvGraphicFramePr>
        <p:xfrm>
          <a:off x="366100" y="1434493"/>
          <a:ext cx="11704368" cy="4664884"/>
        </p:xfrm>
        <a:graphic>
          <a:graphicData uri="http://schemas.openxmlformats.org/drawingml/2006/table">
            <a:tbl>
              <a:tblPr firstRow="1" bandRow="1">
                <a:tableStyleId>{5C22544A-7EE6-4342-B048-85BDC9FD1C3A}</a:tableStyleId>
              </a:tblPr>
              <a:tblGrid>
                <a:gridCol w="1950728">
                  <a:extLst>
                    <a:ext uri="{9D8B030D-6E8A-4147-A177-3AD203B41FA5}">
                      <a16:colId xmlns:a16="http://schemas.microsoft.com/office/drawing/2014/main" val="3343220613"/>
                    </a:ext>
                  </a:extLst>
                </a:gridCol>
                <a:gridCol w="1950728">
                  <a:extLst>
                    <a:ext uri="{9D8B030D-6E8A-4147-A177-3AD203B41FA5}">
                      <a16:colId xmlns:a16="http://schemas.microsoft.com/office/drawing/2014/main" val="3245494395"/>
                    </a:ext>
                  </a:extLst>
                </a:gridCol>
                <a:gridCol w="1950728">
                  <a:extLst>
                    <a:ext uri="{9D8B030D-6E8A-4147-A177-3AD203B41FA5}">
                      <a16:colId xmlns:a16="http://schemas.microsoft.com/office/drawing/2014/main" val="2870826767"/>
                    </a:ext>
                  </a:extLst>
                </a:gridCol>
                <a:gridCol w="1950728">
                  <a:extLst>
                    <a:ext uri="{9D8B030D-6E8A-4147-A177-3AD203B41FA5}">
                      <a16:colId xmlns:a16="http://schemas.microsoft.com/office/drawing/2014/main" val="3052319419"/>
                    </a:ext>
                  </a:extLst>
                </a:gridCol>
                <a:gridCol w="1950728">
                  <a:extLst>
                    <a:ext uri="{9D8B030D-6E8A-4147-A177-3AD203B41FA5}">
                      <a16:colId xmlns:a16="http://schemas.microsoft.com/office/drawing/2014/main" val="4270810954"/>
                    </a:ext>
                  </a:extLst>
                </a:gridCol>
                <a:gridCol w="1950728">
                  <a:extLst>
                    <a:ext uri="{9D8B030D-6E8A-4147-A177-3AD203B41FA5}">
                      <a16:colId xmlns:a16="http://schemas.microsoft.com/office/drawing/2014/main" val="628797399"/>
                    </a:ext>
                  </a:extLst>
                </a:gridCol>
              </a:tblGrid>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4151667" y="963481"/>
            <a:ext cx="2138692" cy="2259125"/>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generation</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127943" rIns="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Dv2</a:t>
                </a:r>
              </a:p>
            </p:txBody>
          </p:sp>
        </p:grpSp>
      </p:grpSp>
      <p:grpSp>
        <p:nvGrpSpPr>
          <p:cNvPr id="4" name="D Group"/>
          <p:cNvGrpSpPr/>
          <p:nvPr/>
        </p:nvGrpSpPr>
        <p:grpSpPr>
          <a:xfrm>
            <a:off x="2153719" y="963481"/>
            <a:ext cx="2138692" cy="2259125"/>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SSD Storage </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522402" y="49380"/>
            <a:ext cx="11647200" cy="480795"/>
          </a:xfrm>
        </p:spPr>
        <p:txBody>
          <a:bodyPr/>
          <a:lstStyle/>
          <a:p>
            <a:r>
              <a:rPr lang="en-US" dirty="0">
                <a:solidFill>
                  <a:schemeClr val="tx1"/>
                </a:solidFill>
              </a:rPr>
              <a:t>Azure VM Sizes</a:t>
            </a:r>
          </a:p>
        </p:txBody>
      </p:sp>
      <p:sp>
        <p:nvSpPr>
          <p:cNvPr id="34" name="Rectangle 33"/>
          <p:cNvSpPr/>
          <p:nvPr/>
        </p:nvSpPr>
        <p:spPr bwMode="auto">
          <a:xfrm>
            <a:off x="7927730" y="3419795"/>
            <a:ext cx="2138692" cy="1224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spcAft>
                <a:spcPts val="1170"/>
              </a:spcAft>
              <a:defRPr/>
            </a:pPr>
            <a:endParaRPr lang="en-US" sz="1600" kern="0" dirty="0">
              <a:solidFill>
                <a:srgbClr val="353535"/>
              </a:solidFill>
              <a:ea typeface="Segoe UI" pitchFamily="34" charset="0"/>
              <a:cs typeface="Segoe UI" pitchFamily="34" charset="0"/>
            </a:endParaRPr>
          </a:p>
        </p:txBody>
      </p:sp>
      <p:grpSp>
        <p:nvGrpSpPr>
          <p:cNvPr id="6" name="Group 5"/>
          <p:cNvGrpSpPr/>
          <p:nvPr/>
        </p:nvGrpSpPr>
        <p:grpSpPr>
          <a:xfrm>
            <a:off x="6084713" y="993261"/>
            <a:ext cx="2138692" cy="2259125"/>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High memory and</a:t>
              </a:r>
            </a:p>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2153719" y="3123872"/>
            <a:ext cx="2138692" cy="2259125"/>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92690" y="3178666"/>
            <a:ext cx="2138692" cy="2259125"/>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F</a:t>
                </a:r>
              </a:p>
            </p:txBody>
          </p:sp>
        </p:grpSp>
      </p:grpSp>
      <p:grpSp>
        <p:nvGrpSpPr>
          <p:cNvPr id="72" name="A Group"/>
          <p:cNvGrpSpPr/>
          <p:nvPr/>
        </p:nvGrpSpPr>
        <p:grpSpPr>
          <a:xfrm>
            <a:off x="6108690" y="3165608"/>
            <a:ext cx="2138692" cy="2259125"/>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Fastest CPU</a:t>
              </a:r>
            </a:p>
            <a:p>
              <a:pPr algn="ctr" defTabSz="913228">
                <a:lnSpc>
                  <a:spcPct val="90000"/>
                </a:lnSpc>
                <a:defRPr/>
              </a:pPr>
              <a:r>
                <a:rPr lang="en-US" sz="16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H</a:t>
                </a:r>
              </a:p>
            </p:txBody>
          </p:sp>
        </p:grpSp>
      </p:grpSp>
      <p:grpSp>
        <p:nvGrpSpPr>
          <p:cNvPr id="108" name="A Group"/>
          <p:cNvGrpSpPr/>
          <p:nvPr/>
        </p:nvGrpSpPr>
        <p:grpSpPr>
          <a:xfrm>
            <a:off x="8049705" y="3156628"/>
            <a:ext cx="2138692" cy="2259125"/>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L</a:t>
                </a:r>
              </a:p>
            </p:txBody>
          </p:sp>
        </p:grpSp>
      </p:grpSp>
      <p:grpSp>
        <p:nvGrpSpPr>
          <p:cNvPr id="135" name="A Group"/>
          <p:cNvGrpSpPr/>
          <p:nvPr/>
        </p:nvGrpSpPr>
        <p:grpSpPr>
          <a:xfrm>
            <a:off x="258552" y="974702"/>
            <a:ext cx="2138692" cy="2259125"/>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A</a:t>
                </a:r>
              </a:p>
            </p:txBody>
          </p:sp>
        </p:grpSp>
      </p:grpSp>
      <p:grpSp>
        <p:nvGrpSpPr>
          <p:cNvPr id="8" name="Group 7"/>
          <p:cNvGrpSpPr/>
          <p:nvPr/>
        </p:nvGrpSpPr>
        <p:grpSpPr>
          <a:xfrm>
            <a:off x="7960200" y="1041104"/>
            <a:ext cx="2138692" cy="2259125"/>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A-Series</a:t>
                </a:r>
                <a:endParaRPr lang="en-US" sz="1600" i="1" kern="0" dirty="0">
                  <a:solidFill>
                    <a:srgbClr val="353535"/>
                  </a:solidFill>
                  <a:ea typeface="Segoe UI" pitchFamily="34" charset="0"/>
                  <a:cs typeface="Segoe UI" pitchFamily="34" charset="0"/>
                </a:endParaRPr>
              </a:p>
              <a:p>
                <a:pPr algn="ctr" defTabSz="913228">
                  <a:lnSpc>
                    <a:spcPct val="90000"/>
                  </a:lnSpc>
                  <a:defRPr/>
                </a:pPr>
                <a:endParaRPr lang="en-US" sz="16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2700" b="1" kern="0" dirty="0">
                    <a:solidFill>
                      <a:srgbClr val="353535"/>
                    </a:solidFill>
                    <a:ea typeface="Segoe UI" pitchFamily="34" charset="0"/>
                    <a:cs typeface="Segoe UI" pitchFamily="34" charset="0"/>
                  </a:endParaRPr>
                </a:p>
              </p:txBody>
            </p:sp>
          </p:grpSp>
        </p:grpSp>
        <p:sp>
          <p:nvSpPr>
            <p:cNvPr id="2" name="Rectangle 1"/>
            <p:cNvSpPr/>
            <p:nvPr/>
          </p:nvSpPr>
          <p:spPr>
            <a:xfrm>
              <a:off x="10849958" y="1858859"/>
              <a:ext cx="870349" cy="546086"/>
            </a:xfrm>
            <a:prstGeom prst="rect">
              <a:avLst/>
            </a:prstGeom>
          </p:spPr>
          <p:txBody>
            <a:bodyPr wrap="none">
              <a:spAutoFit/>
            </a:bodyPr>
            <a:lstStyle/>
            <a:p>
              <a:pPr algn="ctr" defTabSz="913228">
                <a:lnSpc>
                  <a:spcPct val="90000"/>
                </a:lnSpc>
                <a:defRPr/>
              </a:pPr>
              <a:r>
                <a:rPr lang="en-US" sz="3100" b="1" kern="0" dirty="0">
                  <a:solidFill>
                    <a:srgbClr val="353535"/>
                  </a:solidFill>
                  <a:ea typeface="Segoe UI" pitchFamily="34" charset="0"/>
                  <a:cs typeface="Segoe UI" pitchFamily="34" charset="0"/>
                </a:rPr>
                <a:t>Av2</a:t>
              </a:r>
            </a:p>
          </p:txBody>
        </p:sp>
      </p:grpSp>
      <p:grpSp>
        <p:nvGrpSpPr>
          <p:cNvPr id="112" name="N group 1"/>
          <p:cNvGrpSpPr/>
          <p:nvPr/>
        </p:nvGrpSpPr>
        <p:grpSpPr>
          <a:xfrm>
            <a:off x="4141465" y="3147957"/>
            <a:ext cx="2138692" cy="2259125"/>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001232" y="2906011"/>
            <a:ext cx="932230" cy="908456"/>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134078" y="2977971"/>
            <a:ext cx="932230" cy="908456"/>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4995362" y="2939219"/>
            <a:ext cx="932230" cy="908456"/>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52271" y="2939219"/>
            <a:ext cx="932230" cy="908456"/>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915695" y="2964480"/>
            <a:ext cx="932230" cy="908456"/>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9822056" y="3165608"/>
            <a:ext cx="2138692" cy="2259125"/>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693742" y="2977971"/>
            <a:ext cx="932230" cy="908456"/>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10553137" y="3393449"/>
            <a:ext cx="70874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SAP</a:t>
            </a:r>
            <a:endParaRPr lang="en-US" sz="3500" b="1"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6038176" y="5175062"/>
            <a:ext cx="1792595" cy="186531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Deep Learning</a:t>
              </a:r>
            </a:p>
            <a:p>
              <a:pPr algn="ctr" defTabSz="913228">
                <a:lnSpc>
                  <a:spcPct val="90000"/>
                </a:lnSpc>
                <a:defRPr/>
              </a:pPr>
              <a:r>
                <a:rPr lang="en-US" sz="140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6644695" y="5339544"/>
            <a:ext cx="620595"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7479362" y="5164331"/>
            <a:ext cx="1874845" cy="1872913"/>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 of NC</a:t>
              </a:r>
            </a:p>
            <a:p>
              <a:pPr algn="ctr" defTabSz="913228">
                <a:lnSpc>
                  <a:spcPct val="90000"/>
                </a:lnSpc>
                <a:defRPr/>
              </a:pPr>
              <a:r>
                <a:rPr lang="en-US" sz="140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8021314" y="5393383"/>
            <a:ext cx="785681" cy="369332"/>
          </a:xfrm>
          <a:prstGeom prst="rect">
            <a:avLst/>
          </a:prstGeom>
        </p:spPr>
        <p:txBody>
          <a:bodyPr wrap="none" lIns="89623" tIns="44810" rIns="89623" bIns="44810">
            <a:spAutoFit/>
          </a:bodyPr>
          <a:lstStyle/>
          <a:p>
            <a:pPr algn="ctr" defTabSz="913228">
              <a:lnSpc>
                <a:spcPct val="90000"/>
              </a:lnSpc>
              <a:defRPr/>
            </a:pPr>
            <a:r>
              <a:rPr lang="en-US" sz="2000" b="1"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9070498" y="5161875"/>
            <a:ext cx="1920089" cy="1870834"/>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9715253" y="5317482"/>
            <a:ext cx="70233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10666815" y="5197483"/>
            <a:ext cx="1934507" cy="1859324"/>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11259602" y="5348598"/>
            <a:ext cx="646240"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7188847" y="5173134"/>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8686470" y="5143342"/>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10291936" y="508052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11747429" y="505053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7868" y="0"/>
            <a:ext cx="8100527" cy="754548"/>
          </a:xfrm>
        </p:spPr>
        <p:txBody>
          <a:bodyPr/>
          <a:lstStyle/>
          <a:p>
            <a:r>
              <a:rPr lang="en-US" dirty="0"/>
              <a:t>VM Sizes</a:t>
            </a:r>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nvPr>
        </p:nvGraphicFramePr>
        <p:xfrm>
          <a:off x="130629" y="680025"/>
          <a:ext cx="11887200" cy="6177976"/>
        </p:xfrm>
        <a:graphic>
          <a:graphicData uri="http://schemas.openxmlformats.org/drawingml/2006/table">
            <a:tbl>
              <a:tblPr/>
              <a:tblGrid>
                <a:gridCol w="3962400">
                  <a:extLst>
                    <a:ext uri="{9D8B030D-6E8A-4147-A177-3AD203B41FA5}">
                      <a16:colId xmlns:a16="http://schemas.microsoft.com/office/drawing/2014/main" val="858233951"/>
                    </a:ext>
                  </a:extLst>
                </a:gridCol>
                <a:gridCol w="3962400">
                  <a:extLst>
                    <a:ext uri="{9D8B030D-6E8A-4147-A177-3AD203B41FA5}">
                      <a16:colId xmlns:a16="http://schemas.microsoft.com/office/drawing/2014/main" val="342652519"/>
                    </a:ext>
                  </a:extLst>
                </a:gridCol>
                <a:gridCol w="3962400">
                  <a:extLst>
                    <a:ext uri="{9D8B030D-6E8A-4147-A177-3AD203B41FA5}">
                      <a16:colId xmlns:a16="http://schemas.microsoft.com/office/drawing/2014/main" val="1063036495"/>
                    </a:ext>
                  </a:extLst>
                </a:gridCol>
              </a:tblGrid>
              <a:tr h="333928">
                <a:tc>
                  <a:txBody>
                    <a:bodyPr/>
                    <a:lstStyle/>
                    <a:p>
                      <a:pPr algn="l" fontAlgn="b"/>
                      <a:r>
                        <a:rPr lang="en-US" sz="1800" b="0">
                          <a:effectLst/>
                          <a:latin typeface="segoe-ui_semibold"/>
                        </a:rPr>
                        <a:t>Type</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Sizes</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Description</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156888">
                <a:tc>
                  <a:txBody>
                    <a:bodyPr/>
                    <a:lstStyle/>
                    <a:p>
                      <a:pPr fontAlgn="t"/>
                      <a:r>
                        <a:rPr lang="en-US" sz="1800" u="none" strike="noStrike" dirty="0">
                          <a:solidFill>
                            <a:srgbClr val="0078D7"/>
                          </a:solidFill>
                          <a:effectLst/>
                          <a:hlinkClick r:id="rId3"/>
                        </a:rPr>
                        <a:t>General purpose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B (Preview), Dsv3, Dv3, DSv2, Dv2, DS, D, Av2, A0-7</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Balanced CPU-to-memory ratio. Ideal for testing and development, small to medium databases, and low to medium traffic web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1156888">
                <a:tc>
                  <a:txBody>
                    <a:bodyPr/>
                    <a:lstStyle/>
                    <a:p>
                      <a:pPr fontAlgn="t"/>
                      <a:r>
                        <a:rPr lang="en-US" sz="1800" u="none" strike="noStrike">
                          <a:solidFill>
                            <a:srgbClr val="0078D7"/>
                          </a:solidFill>
                          <a:effectLst/>
                          <a:hlinkClick r:id="rId4"/>
                        </a:rPr>
                        <a:t>Compute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Fs, F</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CPU-to-memory ratio. Good for medium traffic web servers, network appliances, batch processes, and application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82568">
                <a:tc>
                  <a:txBody>
                    <a:bodyPr/>
                    <a:lstStyle/>
                    <a:p>
                      <a:pPr fontAlgn="t"/>
                      <a:r>
                        <a:rPr lang="en-US" sz="1800" u="none" strike="noStrike" dirty="0">
                          <a:solidFill>
                            <a:srgbClr val="0078D7"/>
                          </a:solidFill>
                          <a:effectLst/>
                          <a:hlinkClick r:id="rId5"/>
                        </a:rPr>
                        <a:t>Memory optimized</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Esv3, Ev3, M, GS, G, DSv2, DS, Dv2, D</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memory-to-CPU ratio. Great for relational database servers, medium to large caches, and in-memory analytics.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08248">
                <a:tc>
                  <a:txBody>
                    <a:bodyPr/>
                    <a:lstStyle/>
                    <a:p>
                      <a:pPr fontAlgn="t"/>
                      <a:r>
                        <a:rPr lang="en-US" sz="1800" u="none" strike="noStrike">
                          <a:solidFill>
                            <a:srgbClr val="0078D7"/>
                          </a:solidFill>
                          <a:effectLst/>
                          <a:hlinkClick r:id="rId6"/>
                        </a:rPr>
                        <a:t>Storage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Ls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disk throughput and IO. Ideal for Big Data, SQL, and NoSQL databases.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1156888">
                <a:tc>
                  <a:txBody>
                    <a:bodyPr/>
                    <a:lstStyle/>
                    <a:p>
                      <a:pPr fontAlgn="t"/>
                      <a:r>
                        <a:rPr lang="en-US" sz="1800" u="none" strike="noStrike">
                          <a:solidFill>
                            <a:srgbClr val="0078D7"/>
                          </a:solidFill>
                          <a:effectLst/>
                          <a:hlinkClick r:id="rId7"/>
                        </a:rPr>
                        <a:t>GPU</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NV, NC</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Specialized virtual machines targeted for heavy graphic rendering and video editing. Available with single or multiple GPUs.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882568">
                <a:tc>
                  <a:txBody>
                    <a:bodyPr/>
                    <a:lstStyle/>
                    <a:p>
                      <a:pPr fontAlgn="t"/>
                      <a:r>
                        <a:rPr lang="en-US" sz="1800" u="none" strike="noStrike" dirty="0">
                          <a:solidFill>
                            <a:srgbClr val="0078D7"/>
                          </a:solidFill>
                          <a:effectLst/>
                          <a:hlinkClick r:id="rId8"/>
                        </a:rPr>
                        <a:t>High performance compute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H, A8-11</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Our fastest and most powerful CPU virtual machines with optional high-throughput network interfaces (RDMA).</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idx="1"/>
          </p:nvPr>
        </p:nvSpPr>
        <p:spPr>
          <a:xfrm>
            <a:off x="838201" y="1825625"/>
            <a:ext cx="6012873" cy="4351338"/>
          </a:xfrm>
        </p:spPr>
        <p:txBody>
          <a:bodyPr>
            <a:normAutofit/>
          </a:bodyPr>
          <a:lstStyle/>
          <a:p>
            <a:r>
              <a:rPr lang="en-US" dirty="0"/>
              <a:t>Provide a way of comparing compute (CPU) performance across Azure SKUs</a:t>
            </a:r>
          </a:p>
          <a:p>
            <a:endParaRPr lang="en-US" dirty="0"/>
          </a:p>
          <a:p>
            <a:r>
              <a:rPr lang="en-US" dirty="0"/>
              <a:t>Not all Azure Cores are created equal</a:t>
            </a:r>
          </a:p>
          <a:p>
            <a:pPr lvl="1"/>
            <a:r>
              <a:rPr lang="en-US" sz="2800" dirty="0"/>
              <a:t>A1 Core !=  F1 Core</a:t>
            </a:r>
          </a:p>
          <a:p>
            <a:pPr lvl="1"/>
            <a:endParaRPr lang="en-US" sz="2800" dirty="0"/>
          </a:p>
          <a:p>
            <a:r>
              <a:rPr lang="en-US" dirty="0"/>
              <a:t>Compare compute (CPU) performance across SKUs.</a:t>
            </a:r>
          </a:p>
          <a:p>
            <a:endParaRPr lang="en-US"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8161863" y="0"/>
          <a:ext cx="3860802" cy="6847692"/>
        </p:xfrm>
        <a:graphic>
          <a:graphicData uri="http://schemas.openxmlformats.org/drawingml/2006/table">
            <a:tbl>
              <a:tblPr/>
              <a:tblGrid>
                <a:gridCol w="1930401">
                  <a:extLst>
                    <a:ext uri="{9D8B030D-6E8A-4147-A177-3AD203B41FA5}">
                      <a16:colId xmlns:a16="http://schemas.microsoft.com/office/drawing/2014/main" val="3760414888"/>
                    </a:ext>
                  </a:extLst>
                </a:gridCol>
                <a:gridCol w="1930401">
                  <a:extLst>
                    <a:ext uri="{9D8B030D-6E8A-4147-A177-3AD203B41FA5}">
                      <a16:colId xmlns:a16="http://schemas.microsoft.com/office/drawing/2014/main" val="3047188101"/>
                    </a:ext>
                  </a:extLst>
                </a:gridCol>
              </a:tblGrid>
              <a:tr h="333744">
                <a:tc>
                  <a:txBody>
                    <a:bodyPr/>
                    <a:lstStyle/>
                    <a:p>
                      <a:pPr algn="l" fontAlgn="b"/>
                      <a:r>
                        <a:rPr lang="en-US" sz="1400" b="0">
                          <a:effectLst/>
                          <a:latin typeface="segoe-ui_semibold"/>
                        </a:rPr>
                        <a:t>SKU Family</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ACU \ vCPU</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310188">
                <a:tc>
                  <a:txBody>
                    <a:bodyPr/>
                    <a:lstStyle/>
                    <a:p>
                      <a:pPr fontAlgn="t"/>
                      <a:r>
                        <a:rPr lang="en-US" sz="1200" u="none" strike="noStrike">
                          <a:solidFill>
                            <a:srgbClr val="0078D7"/>
                          </a:solidFill>
                          <a:effectLst/>
                          <a:hlinkClick r:id="rId3"/>
                        </a:rPr>
                        <a:t>A0</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310188">
                <a:tc>
                  <a:txBody>
                    <a:bodyPr/>
                    <a:lstStyle/>
                    <a:p>
                      <a:pPr fontAlgn="t"/>
                      <a:r>
                        <a:rPr lang="en-US" sz="1200" u="none" strike="noStrike">
                          <a:solidFill>
                            <a:srgbClr val="0078D7"/>
                          </a:solidFill>
                          <a:effectLst/>
                          <a:hlinkClick r:id="rId3"/>
                        </a:rPr>
                        <a:t>A1-A4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310188">
                <a:tc>
                  <a:txBody>
                    <a:bodyPr/>
                    <a:lstStyle/>
                    <a:p>
                      <a:pPr fontAlgn="t"/>
                      <a:r>
                        <a:rPr lang="en-US" sz="1200" u="none" strike="noStrike">
                          <a:solidFill>
                            <a:srgbClr val="0078D7"/>
                          </a:solidFill>
                          <a:effectLst/>
                          <a:hlinkClick r:id="rId3"/>
                        </a:rPr>
                        <a:t>A5-A7</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310188">
                <a:tc>
                  <a:txBody>
                    <a:bodyPr/>
                    <a:lstStyle/>
                    <a:p>
                      <a:pPr fontAlgn="t"/>
                      <a:r>
                        <a:rPr lang="en-US" sz="1200" u="none" strike="noStrike">
                          <a:solidFill>
                            <a:srgbClr val="0078D7"/>
                          </a:solidFill>
                          <a:effectLst/>
                          <a:hlinkClick r:id="rId3"/>
                        </a:rPr>
                        <a:t>A1_v2-A8_v2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310188">
                <a:tc>
                  <a:txBody>
                    <a:bodyPr/>
                    <a:lstStyle/>
                    <a:p>
                      <a:pPr fontAlgn="t"/>
                      <a:r>
                        <a:rPr lang="en-US" sz="1200" u="none" strike="noStrike">
                          <a:solidFill>
                            <a:srgbClr val="0078D7"/>
                          </a:solidFill>
                          <a:effectLst/>
                          <a:hlinkClick r:id="rId3"/>
                        </a:rPr>
                        <a:t>A2m_v2-A8m_v2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310188">
                <a:tc>
                  <a:txBody>
                    <a:bodyPr/>
                    <a:lstStyle/>
                    <a:p>
                      <a:pPr fontAlgn="t"/>
                      <a:r>
                        <a:rPr lang="en-US" sz="1200" u="none" strike="noStrike">
                          <a:solidFill>
                            <a:srgbClr val="0078D7"/>
                          </a:solidFill>
                          <a:effectLst/>
                          <a:hlinkClick r:id="rId4"/>
                        </a:rPr>
                        <a:t>A8-A11</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225*</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310188">
                <a:tc>
                  <a:txBody>
                    <a:bodyPr/>
                    <a:lstStyle/>
                    <a:p>
                      <a:pPr fontAlgn="t"/>
                      <a:r>
                        <a:rPr lang="en-US" sz="1200" u="none" strike="noStrike">
                          <a:solidFill>
                            <a:srgbClr val="0078D7"/>
                          </a:solidFill>
                          <a:effectLst/>
                          <a:hlinkClick r:id="rId3"/>
                        </a:rPr>
                        <a:t>D1-D14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310188">
                <a:tc>
                  <a:txBody>
                    <a:bodyPr/>
                    <a:lstStyle/>
                    <a:p>
                      <a:pPr fontAlgn="t"/>
                      <a:r>
                        <a:rPr lang="en-US" sz="1200" u="none" strike="noStrike">
                          <a:solidFill>
                            <a:srgbClr val="0078D7"/>
                          </a:solidFill>
                          <a:effectLst/>
                          <a:hlinkClick r:id="rId3"/>
                        </a:rPr>
                        <a:t>D1_v2-D15_v2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210 - 250*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310188">
                <a:tc>
                  <a:txBody>
                    <a:bodyPr/>
                    <a:lstStyle/>
                    <a:p>
                      <a:pPr fontAlgn="t"/>
                      <a:r>
                        <a:rPr lang="en-US" sz="1200" u="none" strike="noStrike">
                          <a:solidFill>
                            <a:srgbClr val="0078D7"/>
                          </a:solidFill>
                          <a:effectLst/>
                          <a:hlinkClick r:id="rId5"/>
                        </a:rPr>
                        <a:t>DS1-DS14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310188">
                <a:tc>
                  <a:txBody>
                    <a:bodyPr/>
                    <a:lstStyle/>
                    <a:p>
                      <a:pPr fontAlgn="t"/>
                      <a:r>
                        <a:rPr lang="en-US" sz="1200" u="none" strike="noStrike">
                          <a:solidFill>
                            <a:srgbClr val="0078D7"/>
                          </a:solidFill>
                          <a:effectLst/>
                          <a:hlinkClick r:id="rId5"/>
                        </a:rPr>
                        <a:t>DS1_v2-DS15_v2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310188">
                <a:tc>
                  <a:txBody>
                    <a:bodyPr/>
                    <a:lstStyle/>
                    <a:p>
                      <a:pPr fontAlgn="t"/>
                      <a:r>
                        <a:rPr lang="en-US" sz="1200" u="none" strike="noStrike">
                          <a:solidFill>
                            <a:srgbClr val="0078D7"/>
                          </a:solidFill>
                          <a:effectLst/>
                          <a:hlinkClick r:id="rId6"/>
                        </a:rPr>
                        <a:t>D_v3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310188">
                <a:tc>
                  <a:txBody>
                    <a:bodyPr/>
                    <a:lstStyle/>
                    <a:p>
                      <a:pPr fontAlgn="t"/>
                      <a:r>
                        <a:rPr lang="en-US" sz="1200" u="none" strike="noStrike">
                          <a:solidFill>
                            <a:srgbClr val="0078D7"/>
                          </a:solidFill>
                          <a:effectLst/>
                          <a:hlinkClick r:id="rId6"/>
                        </a:rPr>
                        <a:t>Ds_v3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310188">
                <a:tc>
                  <a:txBody>
                    <a:bodyPr/>
                    <a:lstStyle/>
                    <a:p>
                      <a:pPr fontAlgn="t"/>
                      <a:r>
                        <a:rPr lang="en-US" sz="1200" u="none" strike="noStrike">
                          <a:solidFill>
                            <a:srgbClr val="0078D7"/>
                          </a:solidFill>
                          <a:effectLst/>
                          <a:hlinkClick r:id="rId5"/>
                        </a:rPr>
                        <a:t>E_v3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310188">
                <a:tc>
                  <a:txBody>
                    <a:bodyPr/>
                    <a:lstStyle/>
                    <a:p>
                      <a:pPr fontAlgn="t"/>
                      <a:r>
                        <a:rPr lang="en-US" sz="1200" u="none" strike="noStrike">
                          <a:solidFill>
                            <a:srgbClr val="0078D7"/>
                          </a:solidFill>
                          <a:effectLst/>
                          <a:hlinkClick r:id="rId5"/>
                        </a:rPr>
                        <a:t>Es_v3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310188">
                <a:tc>
                  <a:txBody>
                    <a:bodyPr/>
                    <a:lstStyle/>
                    <a:p>
                      <a:pPr fontAlgn="t"/>
                      <a:r>
                        <a:rPr lang="en-US" sz="1200" u="none" strike="noStrike">
                          <a:solidFill>
                            <a:srgbClr val="0078D7"/>
                          </a:solidFill>
                          <a:effectLst/>
                          <a:hlinkClick r:id="rId7"/>
                        </a:rPr>
                        <a:t>F1-F16</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310188">
                <a:tc>
                  <a:txBody>
                    <a:bodyPr/>
                    <a:lstStyle/>
                    <a:p>
                      <a:pPr fontAlgn="t"/>
                      <a:r>
                        <a:rPr lang="en-US" sz="1200" u="none" strike="noStrike" dirty="0">
                          <a:solidFill>
                            <a:srgbClr val="0078D7"/>
                          </a:solidFill>
                          <a:effectLst/>
                          <a:hlinkClick r:id="rId7"/>
                        </a:rPr>
                        <a:t>F1s-F16s</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310188">
                <a:tc>
                  <a:txBody>
                    <a:bodyPr/>
                    <a:lstStyle/>
                    <a:p>
                      <a:pPr fontAlgn="t"/>
                      <a:r>
                        <a:rPr lang="en-US" sz="1200" u="none" strike="noStrike">
                          <a:solidFill>
                            <a:srgbClr val="0078D7"/>
                          </a:solidFill>
                          <a:effectLst/>
                          <a:hlinkClick r:id="rId5"/>
                        </a:rPr>
                        <a:t>G1-G5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310188">
                <a:tc>
                  <a:txBody>
                    <a:bodyPr/>
                    <a:lstStyle/>
                    <a:p>
                      <a:pPr fontAlgn="t"/>
                      <a:r>
                        <a:rPr lang="en-US" sz="1200" u="none" strike="noStrike">
                          <a:solidFill>
                            <a:srgbClr val="0078D7"/>
                          </a:solidFill>
                          <a:effectLst/>
                          <a:hlinkClick r:id="rId5"/>
                        </a:rPr>
                        <a:t>GS1-GS5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310188">
                <a:tc>
                  <a:txBody>
                    <a:bodyPr/>
                    <a:lstStyle/>
                    <a:p>
                      <a:pPr fontAlgn="t"/>
                      <a:r>
                        <a:rPr lang="en-US" sz="1200" u="none" strike="noStrike">
                          <a:solidFill>
                            <a:srgbClr val="0078D7"/>
                          </a:solidFill>
                          <a:effectLst/>
                          <a:hlinkClick r:id="rId4"/>
                        </a:rPr>
                        <a:t>H</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290 - 300*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310188">
                <a:tc>
                  <a:txBody>
                    <a:bodyPr/>
                    <a:lstStyle/>
                    <a:p>
                      <a:pPr fontAlgn="t"/>
                      <a:r>
                        <a:rPr lang="en-US" sz="1200" u="none" strike="noStrike">
                          <a:solidFill>
                            <a:srgbClr val="0078D7"/>
                          </a:solidFill>
                          <a:effectLst/>
                          <a:hlinkClick r:id="rId8"/>
                        </a:rPr>
                        <a:t>L4s-L32s</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310188">
                <a:tc>
                  <a:txBody>
                    <a:bodyPr/>
                    <a:lstStyle/>
                    <a:p>
                      <a:pPr fontAlgn="t"/>
                      <a:r>
                        <a:rPr lang="en-US" sz="1200" u="none" strike="noStrike" dirty="0">
                          <a:solidFill>
                            <a:srgbClr val="0078D7"/>
                          </a:solidFill>
                          <a:effectLst/>
                          <a:hlinkClick r:id="rId5"/>
                        </a:rPr>
                        <a:t>M</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160-180**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4797"/>
          </a:xfrm>
        </p:spPr>
        <p:txBody>
          <a:bodyPr/>
          <a:lstStyle/>
          <a:p>
            <a:pPr algn="ctr"/>
            <a:r>
              <a:rPr lang="en-US" sz="48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90" y="985733"/>
            <a:ext cx="10058400" cy="5657850"/>
          </a:xfrm>
          <a:prstGeom prst="rect">
            <a:avLst/>
          </a:prstGeom>
        </p:spPr>
      </p:pic>
    </p:spTree>
    <p:extLst>
      <p:ext uri="{BB962C8B-B14F-4D97-AF65-F5344CB8AC3E}">
        <p14:creationId xmlns:p14="http://schemas.microsoft.com/office/powerpoint/2010/main" val="309763318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4797"/>
          </a:xfrm>
        </p:spPr>
        <p:txBody>
          <a:bodyPr/>
          <a:lstStyle/>
          <a:p>
            <a:pPr algn="ctr"/>
            <a:r>
              <a:rPr lang="en-US" sz="48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90" y="985733"/>
            <a:ext cx="10058400" cy="5657850"/>
          </a:xfrm>
          <a:prstGeom prst="rect">
            <a:avLst/>
          </a:prstGeom>
        </p:spPr>
      </p:pic>
      <p:sp>
        <p:nvSpPr>
          <p:cNvPr id="3" name="Rectangle 2"/>
          <p:cNvSpPr/>
          <p:nvPr/>
        </p:nvSpPr>
        <p:spPr bwMode="auto">
          <a:xfrm>
            <a:off x="4314548" y="2095130"/>
            <a:ext cx="3178205" cy="3275860"/>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9600" b="0" i="0" u="none" strike="noStrike" kern="1200" cap="none" spc="0" normalizeH="0" baseline="0" noProof="0">
                <a:ln>
                  <a:noFill/>
                </a:ln>
                <a:solidFill>
                  <a:srgbClr val="292929"/>
                </a:solidFill>
                <a:effectLst/>
                <a:uLnTx/>
                <a:uFillTx/>
                <a:latin typeface="Segoe UI"/>
                <a:ea typeface="+mn-ea"/>
                <a:cs typeface="+mn-cs"/>
              </a:rPr>
              <a:t>St</a:t>
            </a:r>
            <a:endParaRPr kumimoji="0" lang="en-US" sz="2200" b="0" i="0" u="none" strike="noStrike" kern="1200" cap="none" spc="0" normalizeH="0" baseline="0" noProof="0">
              <a:ln>
                <a:noFill/>
              </a:ln>
              <a:solidFill>
                <a:srgbClr val="292929"/>
              </a:solidFill>
              <a:effectLst/>
              <a:uLnTx/>
              <a:uFillTx/>
              <a:latin typeface="Segoe UI"/>
              <a:ea typeface="+mn-ea"/>
              <a:cs typeface="+mn-cs"/>
            </a:endParaRPr>
          </a:p>
        </p:txBody>
      </p:sp>
      <p:sp>
        <p:nvSpPr>
          <p:cNvPr id="5" name="TextBox 4"/>
          <p:cNvSpPr txBox="1"/>
          <p:nvPr/>
        </p:nvSpPr>
        <p:spPr>
          <a:xfrm>
            <a:off x="4740676" y="4296792"/>
            <a:ext cx="2317072" cy="387798"/>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Storage</a:t>
            </a:r>
          </a:p>
        </p:txBody>
      </p:sp>
      <p:sp>
        <p:nvSpPr>
          <p:cNvPr id="7" name="TextBox 6"/>
          <p:cNvSpPr txBox="1"/>
          <p:nvPr/>
        </p:nvSpPr>
        <p:spPr>
          <a:xfrm>
            <a:off x="4447713" y="2290439"/>
            <a:ext cx="532660" cy="4431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a:ea typeface="+mn-ea"/>
                <a:cs typeface="+mn-cs"/>
              </a:rPr>
              <a:t>1</a:t>
            </a:r>
          </a:p>
        </p:txBody>
      </p:sp>
    </p:spTree>
    <p:extLst>
      <p:ext uri="{BB962C8B-B14F-4D97-AF65-F5344CB8AC3E}">
        <p14:creationId xmlns:p14="http://schemas.microsoft.com/office/powerpoint/2010/main" val="36671005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5951" y="0"/>
            <a:ext cx="10515600" cy="1325563"/>
          </a:xfrm>
        </p:spPr>
        <p:txBody>
          <a:bodyPr/>
          <a:lstStyle/>
          <a:p>
            <a:r>
              <a:rPr lang="en-US" dirty="0"/>
              <a:t>VM Disks</a:t>
            </a:r>
          </a:p>
        </p:txBody>
      </p:sp>
      <p:sp>
        <p:nvSpPr>
          <p:cNvPr id="3" name="Content Placeholder 2"/>
          <p:cNvSpPr>
            <a:spLocks noGrp="1"/>
          </p:cNvSpPr>
          <p:nvPr>
            <p:ph idx="1"/>
          </p:nvPr>
        </p:nvSpPr>
        <p:spPr>
          <a:xfrm>
            <a:off x="838199" y="1277006"/>
            <a:ext cx="10767849" cy="5221329"/>
          </a:xfrm>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lvl="1"/>
            <a:r>
              <a:rPr lang="en-US" dirty="0"/>
              <a:t>Current Max Data Disk Size: 4,095 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1"/>
            <p:extLst/>
          </p:nvPr>
        </p:nvGraphicFramePr>
        <p:xfrm>
          <a:off x="236482" y="0"/>
          <a:ext cx="11682249" cy="6856002"/>
        </p:xfrm>
        <a:graphic>
          <a:graphicData uri="http://schemas.openxmlformats.org/drawingml/2006/table">
            <a:tbl>
              <a:tblPr/>
              <a:tblGrid>
                <a:gridCol w="3894083">
                  <a:extLst>
                    <a:ext uri="{9D8B030D-6E8A-4147-A177-3AD203B41FA5}">
                      <a16:colId xmlns:a16="http://schemas.microsoft.com/office/drawing/2014/main" val="2338558242"/>
                    </a:ext>
                  </a:extLst>
                </a:gridCol>
                <a:gridCol w="3894083">
                  <a:extLst>
                    <a:ext uri="{9D8B030D-6E8A-4147-A177-3AD203B41FA5}">
                      <a16:colId xmlns:a16="http://schemas.microsoft.com/office/drawing/2014/main" val="4087647339"/>
                    </a:ext>
                  </a:extLst>
                </a:gridCol>
                <a:gridCol w="3894083">
                  <a:extLst>
                    <a:ext uri="{9D8B030D-6E8A-4147-A177-3AD203B41FA5}">
                      <a16:colId xmlns:a16="http://schemas.microsoft.com/office/drawing/2014/main" val="4162674754"/>
                    </a:ext>
                  </a:extLst>
                </a:gridCol>
              </a:tblGrid>
              <a:tr h="927058">
                <a:tc>
                  <a:txBody>
                    <a:bodyPr/>
                    <a:lstStyle/>
                    <a:p>
                      <a:pPr algn="l" fontAlgn="b"/>
                      <a:endParaRPr lang="en-US" sz="1800" b="1" dirty="0">
                        <a:effectLst/>
                        <a:latin typeface="segoe-ui_semibold"/>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dirty="0">
                          <a:effectLst/>
                          <a:latin typeface="segoe-ui_semibold"/>
                        </a:rPr>
                        <a:t>Azure Premium Disk</a:t>
                      </a:r>
                    </a:p>
                    <a:p>
                      <a:pPr marL="0" algn="l" defTabSz="914400" rtl="0" eaLnBrk="1" fontAlgn="b" latinLnBrk="0" hangingPunct="1"/>
                      <a:endParaRPr lang="en-US" sz="1800" b="1" kern="1200" dirty="0">
                        <a:solidFill>
                          <a:schemeClr val="tx1"/>
                        </a:solidFill>
                        <a:effectLst/>
                        <a:latin typeface="segoe-ui_semibold"/>
                        <a:ea typeface="+mn-ea"/>
                        <a:cs typeface="+mn-cs"/>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segoe-ui_semibold"/>
                          <a:ea typeface="+mn-ea"/>
                          <a:cs typeface="+mn-cs"/>
                        </a:rPr>
                        <a:t>Azure Standard Disk</a:t>
                      </a:r>
                    </a:p>
                  </a:txBody>
                  <a:tcPr marL="41640" marR="41640" marT="20820" marB="20820">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408898">
                <a:tc>
                  <a:txBody>
                    <a:bodyPr/>
                    <a:lstStyle/>
                    <a:p>
                      <a:pPr fontAlgn="t"/>
                      <a:r>
                        <a:rPr lang="en-US" sz="2000" b="1" dirty="0">
                          <a:effectLst/>
                        </a:rPr>
                        <a:t>Disk Type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Solid State Drives (SSD)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Hard Disk Drives (HDD)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1101030">
                <a:tc>
                  <a:txBody>
                    <a:bodyPr/>
                    <a:lstStyle/>
                    <a:p>
                      <a:pPr fontAlgn="t"/>
                      <a:r>
                        <a:rPr lang="en-US" sz="2000" b="1" dirty="0">
                          <a:effectLst/>
                        </a:rPr>
                        <a:t>Overview</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SSD-based high-performance, low-latency disk support for VMs running IO-intensive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HDD-based cost effective disk support for Dev/Test VM scenarios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652738">
                <a:tc>
                  <a:txBody>
                    <a:bodyPr/>
                    <a:lstStyle/>
                    <a:p>
                      <a:pPr fontAlgn="t"/>
                      <a:r>
                        <a:rPr lang="en-US" sz="2000" b="1" dirty="0">
                          <a:effectLst/>
                        </a:rPr>
                        <a:t>Scenario</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Production and performance sensitive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Dev/Test, non-critical,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Infrequent access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948482">
                <a:tc>
                  <a:txBody>
                    <a:bodyPr/>
                    <a:lstStyle/>
                    <a:p>
                      <a:pPr fontAlgn="t"/>
                      <a:r>
                        <a:rPr lang="en-US" sz="2000" b="1" dirty="0">
                          <a:effectLst/>
                        </a:rPr>
                        <a:t>Disk Size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P4: 32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P6: 64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P10: 128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P20: 512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P30: 1024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Unmanaged Disks: 1 GB – 4 TB (4095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Managed Disks:</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 32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S6: 64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S10: 128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S20: 512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S30: 1024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408898">
                <a:tc>
                  <a:txBody>
                    <a:bodyPr/>
                    <a:lstStyle/>
                    <a:p>
                      <a:pPr fontAlgn="t"/>
                      <a:r>
                        <a:rPr lang="en-US" sz="2000" b="1" dirty="0">
                          <a:effectLst/>
                        </a:rPr>
                        <a:t>Max Throughput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250 MB/s </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800">
                          <a:effectLst/>
                        </a:rPr>
                        <a:t>60 MB/s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408898">
                <a:tc>
                  <a:txBody>
                    <a:bodyPr/>
                    <a:lstStyle/>
                    <a:p>
                      <a:pPr fontAlgn="t"/>
                      <a:r>
                        <a:rPr lang="en-US" sz="2000" b="1" dirty="0">
                          <a:effectLst/>
                        </a:rPr>
                        <a:t>Max IOPS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7500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800" dirty="0">
                          <a:effectLst/>
                        </a:rPr>
                        <a:t>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0164" y="-86937"/>
            <a:ext cx="10515600" cy="1325563"/>
          </a:xfrm>
        </p:spPr>
        <p:txBody>
          <a:bodyPr/>
          <a:lstStyle/>
          <a:p>
            <a:r>
              <a:rPr lang="en-US" dirty="0"/>
              <a:t>Design Compute Infrastructure (20-25%)</a:t>
            </a:r>
          </a:p>
        </p:txBody>
      </p:sp>
      <p:sp>
        <p:nvSpPr>
          <p:cNvPr id="3" name="Content Placeholder 2"/>
          <p:cNvSpPr>
            <a:spLocks noGrp="1"/>
          </p:cNvSpPr>
          <p:nvPr>
            <p:ph idx="1"/>
          </p:nvPr>
        </p:nvSpPr>
        <p:spPr>
          <a:xfrm>
            <a:off x="270164" y="1032306"/>
            <a:ext cx="11710554" cy="5825693"/>
          </a:xfrm>
        </p:spPr>
        <p:txBody>
          <a:bodyPr>
            <a:normAutofit fontScale="47500" lnSpcReduction="20000"/>
          </a:bodyPr>
          <a:lstStyle/>
          <a:p>
            <a:pPr marL="0" indent="0" fontAlgn="base">
              <a:buNone/>
            </a:pPr>
            <a:r>
              <a:rPr lang="en-US" sz="5100" dirty="0"/>
              <a:t>From </a:t>
            </a:r>
            <a:r>
              <a:rPr lang="en-US" sz="5100" dirty="0">
                <a:hlinkClick r:id="rId3"/>
              </a:rPr>
              <a:t>https://www.microsoft.com/en-us/learning/exam-70-535.aspx</a:t>
            </a:r>
            <a:endParaRPr lang="en-US" sz="5100" dirty="0"/>
          </a:p>
          <a:p>
            <a:pPr marL="0" indent="0" fontAlgn="base">
              <a:buNone/>
            </a:pPr>
            <a:endParaRPr lang="en-US" sz="5100" dirty="0"/>
          </a:p>
          <a:p>
            <a:pPr fontAlgn="base"/>
            <a:r>
              <a:rPr lang="en-US" sz="4400" dirty="0"/>
              <a:t>Design solutions using virtual machines </a:t>
            </a:r>
          </a:p>
          <a:p>
            <a:pPr lvl="1" fontAlgn="base"/>
            <a:r>
              <a:rPr lang="en-US" sz="3300"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sz="4400" dirty="0"/>
              <a:t>Design solutions for serverless computing </a:t>
            </a:r>
          </a:p>
          <a:p>
            <a:pPr lvl="1" fontAlgn="base"/>
            <a:r>
              <a:rPr lang="en-US" sz="3300" dirty="0"/>
              <a:t>Use Azure Functions to implement event-driven actions; design for serverless computing using Azure Container Instances; design application solutions by using Azure Logic Apps, Azure Functions, or both; determine when to use API management service</a:t>
            </a:r>
          </a:p>
          <a:p>
            <a:pPr fontAlgn="base"/>
            <a:r>
              <a:rPr lang="en-US" sz="4400" dirty="0"/>
              <a:t>Design microservices-based solutions   </a:t>
            </a:r>
          </a:p>
          <a:p>
            <a:pPr lvl="1" fontAlgn="base"/>
            <a:r>
              <a:rPr lang="en-US" sz="3300"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sz="4400" dirty="0"/>
              <a:t>Design web applications </a:t>
            </a:r>
          </a:p>
          <a:p>
            <a:pPr lvl="1" fontAlgn="base"/>
            <a:r>
              <a:rPr lang="en-US" sz="330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sz="3300" dirty="0" err="1"/>
              <a:t>Redis</a:t>
            </a:r>
            <a:r>
              <a:rPr lang="en-US" sz="3300" dirty="0"/>
              <a:t> cache</a:t>
            </a:r>
          </a:p>
          <a:p>
            <a:pPr fontAlgn="base"/>
            <a:r>
              <a:rPr lang="en-US" sz="4400" dirty="0"/>
              <a:t>Create compute-intensive application </a:t>
            </a:r>
          </a:p>
          <a:p>
            <a:pPr lvl="1" fontAlgn="base"/>
            <a:r>
              <a:rPr lang="en-US" sz="3300" dirty="0"/>
              <a:t>Design high-performance computing (HPC) and other compute-intensive applications using Azure Services; determine when to use Azure Batch; design stateless components to accommodate scale; design lifecycle strategy for Azure Batch</a:t>
            </a:r>
          </a:p>
          <a:p>
            <a:pPr lvl="1" fontAlgn="base"/>
            <a:endParaRPr lang="en-US" sz="2500" dirty="0"/>
          </a:p>
          <a:p>
            <a:pPr marL="0" indent="0" fontAlgn="base">
              <a:buNone/>
            </a:pPr>
            <a:endParaRPr lang="en-US" dirty="0"/>
          </a:p>
        </p:txBody>
      </p:sp>
    </p:spTree>
    <p:extLst>
      <p:ext uri="{BB962C8B-B14F-4D97-AF65-F5344CB8AC3E}">
        <p14:creationId xmlns:p14="http://schemas.microsoft.com/office/powerpoint/2010/main" val="201578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idx="1"/>
          </p:nvPr>
        </p:nvSpPr>
        <p:spPr/>
        <p:txBody>
          <a:bodyPr>
            <a:normAutofit fontScale="85000" lnSpcReduction="10000"/>
          </a:bodyPr>
          <a:lstStyle/>
          <a:p>
            <a:r>
              <a:rPr lang="en-US" b="1" dirty="0">
                <a:solidFill>
                  <a:schemeClr val="tx1">
                    <a:lumMod val="95000"/>
                    <a:lumOff val="5000"/>
                  </a:schemeClr>
                </a:solidFill>
              </a:rPr>
              <a:t>Premium Storage for Production Workloads (Storage SLAs)</a:t>
            </a:r>
          </a:p>
          <a:p>
            <a:r>
              <a:rPr lang="en-US" b="1" dirty="0">
                <a:solidFill>
                  <a:schemeClr val="tx1">
                    <a:lumMod val="95000"/>
                    <a:lumOff val="5000"/>
                  </a:schemeClr>
                </a:solidFill>
              </a:rPr>
              <a:t>Choose a VM Size that works with premium storage for production</a:t>
            </a:r>
          </a:p>
          <a:p>
            <a:r>
              <a:rPr lang="en-US" b="1" dirty="0">
                <a:solidFill>
                  <a:schemeClr val="tx1">
                    <a:lumMod val="95000"/>
                    <a:lumOff val="5000"/>
                  </a:schemeClr>
                </a:solidFill>
              </a:rPr>
              <a:t>Use Managed Disks over Unmanaged Disks</a:t>
            </a:r>
          </a:p>
          <a:p>
            <a:r>
              <a:rPr lang="en-US" dirty="0">
                <a:solidFill>
                  <a:schemeClr val="tx1">
                    <a:lumMod val="95000"/>
                    <a:lumOff val="5000"/>
                  </a:schemeClr>
                </a:solidFill>
              </a:rPr>
              <a:t>Scaling Up/Down is just resizing the VM</a:t>
            </a:r>
          </a:p>
          <a:p>
            <a:r>
              <a:rPr lang="en-US" b="1" dirty="0">
                <a:solidFill>
                  <a:schemeClr val="tx1">
                    <a:lumMod val="95000"/>
                    <a:lumOff val="5000"/>
                  </a:schemeClr>
                </a:solidFill>
              </a:rPr>
              <a:t>Scaling In/Out – the VMs should be in an availability set</a:t>
            </a:r>
          </a:p>
          <a:p>
            <a:r>
              <a:rPr lang="en-US" dirty="0">
                <a:solidFill>
                  <a:schemeClr val="tx1">
                    <a:lumMod val="95000"/>
                    <a:lumOff val="5000"/>
                  </a:schemeClr>
                </a:solidFill>
              </a:rPr>
              <a:t>Use VM reboot logs to determine if VM was rebooted by planned maintenance</a:t>
            </a:r>
          </a:p>
          <a:p>
            <a:r>
              <a:rPr lang="en-US" dirty="0">
                <a:solidFill>
                  <a:schemeClr val="tx1">
                    <a:lumMod val="95000"/>
                    <a:lumOff val="5000"/>
                  </a:schemeClr>
                </a:solidFill>
              </a:rPr>
              <a:t>Use snapshots to prevent accidental data loss</a:t>
            </a:r>
          </a:p>
          <a:p>
            <a:r>
              <a:rPr lang="en-US" dirty="0">
                <a:solidFill>
                  <a:schemeClr val="tx1">
                    <a:lumMod val="95000"/>
                    <a:lumOff val="5000"/>
                  </a:schemeClr>
                </a:solidFill>
              </a:rPr>
              <a:t>Enable VM diagnostics for production (includes boot diagnostics)</a:t>
            </a:r>
          </a:p>
          <a:p>
            <a:r>
              <a:rPr lang="en-US" b="1" dirty="0">
                <a:solidFill>
                  <a:schemeClr val="tx1">
                    <a:lumMod val="95000"/>
                    <a:lumOff val="5000"/>
                  </a:schemeClr>
                </a:solidFill>
              </a:rPr>
              <a:t>Stopped</a:t>
            </a:r>
            <a:r>
              <a:rPr lang="en-US" dirty="0">
                <a:solidFill>
                  <a:schemeClr val="tx1">
                    <a:lumMod val="95000"/>
                    <a:lumOff val="5000"/>
                  </a:schemeClr>
                </a:solidFill>
              </a:rPr>
              <a:t> VMs are still charged for use. VMs need to be </a:t>
            </a:r>
            <a:r>
              <a:rPr lang="en-US" b="1" dirty="0">
                <a:solidFill>
                  <a:schemeClr val="tx1">
                    <a:lumMod val="95000"/>
                    <a:lumOff val="5000"/>
                  </a:schemeClr>
                </a:solidFill>
              </a:rPr>
              <a:t>deallocated</a:t>
            </a:r>
            <a:r>
              <a:rPr lang="en-US" dirty="0">
                <a:solidFill>
                  <a:schemeClr val="tx1">
                    <a:lumMod val="95000"/>
                    <a:lumOff val="5000"/>
                  </a:schemeClr>
                </a:solidFill>
              </a:rPr>
              <a:t> to stop charges. </a:t>
            </a:r>
            <a:r>
              <a:rPr lang="en-US" b="1" dirty="0">
                <a:solidFill>
                  <a:schemeClr val="tx1">
                    <a:lumMod val="95000"/>
                    <a:lumOff val="5000"/>
                  </a:schemeClr>
                </a:solidFill>
              </a:rPr>
              <a:t>Stopping through OS does not deallocate! Stop with portal or CLI.</a:t>
            </a:r>
          </a:p>
          <a:p>
            <a:endParaRPr lang="en-US" dirty="0"/>
          </a:p>
          <a:p>
            <a:endParaRPr lang="en-US" dirty="0"/>
          </a:p>
          <a:p>
            <a:endParaRPr lang="en-US"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800">
                <a:solidFill>
                  <a:schemeClr val="accent1"/>
                </a:solidFill>
              </a:rPr>
              <a:t>in Azure</a:t>
            </a:r>
            <a:endParaRPr lang="en-US">
              <a:solidFill>
                <a:schemeClr val="accent1"/>
              </a:solidFill>
            </a:endParaRPr>
          </a:p>
        </p:txBody>
      </p:sp>
      <p:sp>
        <p:nvSpPr>
          <p:cNvPr id="3" name="Content Placeholder 2"/>
          <p:cNvSpPr>
            <a:spLocks noGrp="1"/>
          </p:cNvSpPr>
          <p:nvPr>
            <p:ph idx="1"/>
          </p:nvPr>
        </p:nvSpPr>
        <p:spPr/>
        <p:txBody>
          <a:bodyPr/>
          <a:lstStyle/>
          <a:p>
            <a:r>
              <a:rPr lang="en-US" dirty="0"/>
              <a:t>High Availability</a:t>
            </a:r>
          </a:p>
          <a:p>
            <a:pPr lvl="1"/>
            <a:r>
              <a:rPr lang="en-US" dirty="0"/>
              <a:t>Availability within a single Azure region or datacenter*</a:t>
            </a:r>
          </a:p>
          <a:p>
            <a:pPr lvl="1"/>
            <a:r>
              <a:rPr lang="en-US" dirty="0"/>
              <a:t>Expectation is little or no downtime (99.x % uptime)</a:t>
            </a:r>
          </a:p>
          <a:p>
            <a:r>
              <a:rPr lang="en-US" dirty="0"/>
              <a:t>Disaster Recovery</a:t>
            </a:r>
          </a:p>
          <a:p>
            <a:pPr lvl="1"/>
            <a:r>
              <a:rPr lang="en-US" dirty="0"/>
              <a:t>Recover into a secondary datacenter if outage in primary datacenter</a:t>
            </a:r>
          </a:p>
          <a:p>
            <a:pPr lvl="1"/>
            <a:r>
              <a:rPr lang="en-US" dirty="0"/>
              <a:t>Acceptable downtime has a greater range</a:t>
            </a:r>
          </a:p>
          <a:p>
            <a:pPr lvl="1"/>
            <a:r>
              <a:rPr lang="en-US" dirty="0"/>
              <a:t>Quantified by Recovery Time Objective (RTO) &amp; </a:t>
            </a:r>
            <a:br>
              <a:rPr lang="en-US" dirty="0"/>
            </a:br>
            <a:r>
              <a:rPr lang="en-US" dirty="0"/>
              <a:t>Recovery Point Objective (RPO)</a:t>
            </a:r>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Disaster Recovery</a:t>
            </a:r>
            <a:br>
              <a:rPr lang="en-US"/>
            </a:br>
            <a:r>
              <a:rPr lang="en-US" sz="2800">
                <a:solidFill>
                  <a:srgbClr val="0070C0"/>
                </a:solidFill>
              </a:rPr>
              <a:t>within Azure</a:t>
            </a:r>
            <a:endParaRPr lang="en-US">
              <a:solidFill>
                <a:srgbClr val="0070C0"/>
              </a:solidFill>
            </a:endParaRPr>
          </a:p>
        </p:txBody>
      </p:sp>
      <p:sp>
        <p:nvSpPr>
          <p:cNvPr id="3" name="Content Placeholder 2"/>
          <p:cNvSpPr>
            <a:spLocks noGrp="1"/>
          </p:cNvSpPr>
          <p:nvPr>
            <p:ph idx="1"/>
          </p:nvPr>
        </p:nvSpPr>
        <p:spPr/>
        <p:txBody>
          <a:bodyPr>
            <a:normAutofit/>
          </a:bodyPr>
          <a:lstStyle/>
          <a:p>
            <a:r>
              <a:rPr lang="en-US" dirty="0"/>
              <a:t>Disaster recovery is being able to recover your application into another Azure datacenter</a:t>
            </a:r>
          </a:p>
          <a:p>
            <a:r>
              <a:rPr lang="en-US" dirty="0"/>
              <a:t>Keywords:</a:t>
            </a:r>
          </a:p>
          <a:p>
            <a:pPr lvl="1"/>
            <a:r>
              <a:rPr lang="en-US" dirty="0"/>
              <a:t>RTO: Recovery Time Objective</a:t>
            </a:r>
          </a:p>
          <a:p>
            <a:pPr lvl="1"/>
            <a:r>
              <a:rPr lang="en-US" dirty="0"/>
              <a:t>RPO: Recovery Point Objective</a:t>
            </a:r>
          </a:p>
          <a:p>
            <a:r>
              <a:rPr lang="en-US" dirty="0"/>
              <a:t>Options range from:</a:t>
            </a:r>
          </a:p>
          <a:p>
            <a:pPr lvl="1"/>
            <a:r>
              <a:rPr lang="en-US" dirty="0"/>
              <a:t>Complete active/active deployment in multiple datacenters</a:t>
            </a:r>
          </a:p>
          <a:p>
            <a:pPr lvl="1"/>
            <a:r>
              <a:rPr lang="en-US" dirty="0"/>
              <a:t>Active/Passive deployment in multiple datacenters</a:t>
            </a:r>
          </a:p>
          <a:p>
            <a:pPr lvl="1"/>
            <a:r>
              <a:rPr lang="en-US" dirty="0"/>
              <a:t>Active deployment in one datacenter, with backups stored in 2</a:t>
            </a:r>
            <a:r>
              <a:rPr lang="en-US" baseline="30000" dirty="0"/>
              <a:t>nd</a:t>
            </a:r>
            <a:r>
              <a:rPr lang="en-US" dirty="0"/>
              <a:t> datacenter</a:t>
            </a:r>
          </a:p>
        </p:txBody>
      </p:sp>
    </p:spTree>
    <p:extLst>
      <p:ext uri="{BB962C8B-B14F-4D97-AF65-F5344CB8AC3E}">
        <p14:creationId xmlns:p14="http://schemas.microsoft.com/office/powerpoint/2010/main" val="3437175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a:t>Azure SLA guarantees no data loss, 99.9% uptime SLA*</a:t>
            </a:r>
          </a:p>
          <a:p>
            <a:pPr lvl="1"/>
            <a:r>
              <a:rPr lang="en-US" sz="2800"/>
              <a:t>Subject to </a:t>
            </a:r>
            <a:r>
              <a:rPr lang="en-US" sz="2800" i="1"/>
              <a:t>un-planned maintenance </a:t>
            </a:r>
            <a:r>
              <a:rPr lang="en-US" sz="2800"/>
              <a:t>events due to physical failures</a:t>
            </a:r>
          </a:p>
          <a:p>
            <a:pPr lvl="2"/>
            <a:r>
              <a:rPr lang="en-US" sz="2400"/>
              <a:t>If VM becomes unavailable, Azure migrates VM and restarts in another host </a:t>
            </a:r>
          </a:p>
          <a:p>
            <a:pPr lvl="2"/>
            <a:r>
              <a:rPr lang="en-US" sz="2400"/>
              <a:t>~10-15 minutes to complete this process</a:t>
            </a:r>
          </a:p>
        </p:txBody>
      </p:sp>
    </p:spTree>
    <p:extLst>
      <p:ext uri="{BB962C8B-B14F-4D97-AF65-F5344CB8AC3E}">
        <p14:creationId xmlns:p14="http://schemas.microsoft.com/office/powerpoint/2010/main" val="4251465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dirty="0"/>
              <a:t>Azure SLA guarantees no data loss, 99.9% uptime SLA*</a:t>
            </a:r>
          </a:p>
          <a:p>
            <a:pPr lvl="1"/>
            <a:r>
              <a:rPr lang="en-US" sz="2800" dirty="0"/>
              <a:t>Subject to </a:t>
            </a:r>
            <a:r>
              <a:rPr lang="en-US" sz="2800" i="1" dirty="0"/>
              <a:t>un-planned maintenance </a:t>
            </a:r>
            <a:r>
              <a:rPr lang="en-US" sz="2800" dirty="0"/>
              <a:t>events due to physical failures</a:t>
            </a:r>
          </a:p>
          <a:p>
            <a:pPr lvl="2"/>
            <a:r>
              <a:rPr lang="en-US" sz="2400" dirty="0"/>
              <a:t>If VM becomes unavailable, Azure migrates VM and restarts in another host </a:t>
            </a:r>
          </a:p>
          <a:p>
            <a:pPr lvl="2"/>
            <a:r>
              <a:rPr lang="en-US" sz="2400" dirty="0"/>
              <a:t>~10-15 minutes to complete this process</a:t>
            </a:r>
          </a:p>
          <a:p>
            <a:pPr lvl="1"/>
            <a:r>
              <a:rPr lang="en-US" sz="2800" dirty="0"/>
              <a:t>Subject to </a:t>
            </a:r>
            <a:r>
              <a:rPr lang="en-US" sz="2800" i="1" dirty="0"/>
              <a:t>planned maintenance </a:t>
            </a:r>
            <a:r>
              <a:rPr lang="en-US" sz="2800" dirty="0"/>
              <a:t>events due to host OS servicing</a:t>
            </a:r>
          </a:p>
          <a:p>
            <a:pPr lvl="2"/>
            <a:r>
              <a:rPr lang="en-US" sz="2400" dirty="0"/>
              <a:t>All VMs on host are shut down. </a:t>
            </a:r>
          </a:p>
          <a:p>
            <a:pPr lvl="2"/>
            <a:r>
              <a:rPr lang="en-US" sz="2400" dirty="0"/>
              <a:t>Host OS is serviced and rebooted</a:t>
            </a:r>
          </a:p>
          <a:p>
            <a:pPr lvl="2"/>
            <a:r>
              <a:rPr lang="en-US" sz="2400" dirty="0"/>
              <a:t>All VMs on host are restarted</a:t>
            </a:r>
          </a:p>
          <a:p>
            <a:pPr lvl="2"/>
            <a:r>
              <a:rPr lang="en-US" sz="2400" dirty="0"/>
              <a:t>~10-15 minutes to complete this process</a:t>
            </a:r>
          </a:p>
          <a:p>
            <a:pPr lvl="1"/>
            <a:r>
              <a:rPr lang="en-US" sz="2800" dirty="0"/>
              <a:t>Subject to in-memory </a:t>
            </a:r>
            <a:r>
              <a:rPr lang="en-US" sz="2800" i="1" dirty="0"/>
              <a:t>planned maintenance</a:t>
            </a:r>
            <a:r>
              <a:rPr lang="en-US" sz="2800" dirty="0"/>
              <a:t> events</a:t>
            </a:r>
          </a:p>
          <a:p>
            <a:pPr lvl="2"/>
            <a:r>
              <a:rPr lang="en-US" sz="2400" dirty="0"/>
              <a:t>All VMs on host are paused, Host patched, VMs un-paused. 30 seconds downtime</a:t>
            </a:r>
          </a:p>
        </p:txBody>
      </p:sp>
    </p:spTree>
    <p:extLst>
      <p:ext uri="{BB962C8B-B14F-4D97-AF65-F5344CB8AC3E}">
        <p14:creationId xmlns:p14="http://schemas.microsoft.com/office/powerpoint/2010/main" val="322086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800">
                <a:solidFill>
                  <a:srgbClr val="0070C0"/>
                </a:solidFill>
              </a:rPr>
              <a:t>2 or more Azure VMs</a:t>
            </a:r>
            <a:endParaRPr lang="en-US">
              <a:solidFill>
                <a:srgbClr val="0070C0"/>
              </a:solidFill>
            </a:endParaRPr>
          </a:p>
        </p:txBody>
      </p:sp>
      <p:sp>
        <p:nvSpPr>
          <p:cNvPr id="4" name="Text Placeholder 2"/>
          <p:cNvSpPr>
            <a:spLocks noGrp="1"/>
          </p:cNvSpPr>
          <p:nvPr>
            <p:ph type="body" sz="quarter" idx="10"/>
          </p:nvPr>
        </p:nvSpPr>
        <p:spPr>
          <a:xfrm>
            <a:off x="269238" y="1385805"/>
            <a:ext cx="11653523" cy="4930208"/>
          </a:xfrm>
        </p:spPr>
        <p:txBody>
          <a:bodyPr/>
          <a:lstStyle/>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Multiple VMs can be configured in an “availability set”</a:t>
            </a:r>
          </a:p>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Workload is load balanced across the VMs</a:t>
            </a:r>
          </a:p>
          <a:p>
            <a:pPr marL="168013" lvl="2"/>
            <a:endParaRPr lang="en-US" sz="1765" dirty="0">
              <a:latin typeface="Segoe UI Light" panose="020B0502040204020203" pitchFamily="34" charset="0"/>
              <a:cs typeface="Segoe UI Light" panose="020B0502040204020203" pitchFamily="34" charset="0"/>
            </a:endParaRPr>
          </a:p>
          <a:p>
            <a:pPr marL="336145" lvl="2" indent="-336145"/>
            <a:r>
              <a:rPr lang="en-US" sz="2800" dirty="0">
                <a:latin typeface="Segoe UI Light" panose="020B0502040204020203" pitchFamily="34" charset="0"/>
                <a:cs typeface="Segoe UI Light" panose="020B0502040204020203" pitchFamily="34" charset="0"/>
              </a:rPr>
              <a:t>Azure SLA: 2 (or more) VMs in Availability Set:</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99.95% (&lt;22 min downtime p/month)</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Includes</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Planned downtime due to host OS servicing</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Unplanned downtime due to physical failures</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Doesn’t include servicing of guest OS </a:t>
            </a:r>
            <a:br>
              <a:rPr lang="en-US" sz="24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or software inside (e.g. SQL)</a:t>
            </a:r>
          </a:p>
          <a:p>
            <a:pPr marL="420032" lvl="2" indent="-252019">
              <a:buFont typeface="Arial" pitchFamily="34" charset="0"/>
              <a:buChar char="•"/>
            </a:pPr>
            <a:endParaRPr lang="en-US" sz="1765" dirty="0"/>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962" r="15310"/>
          <a:stretch/>
        </p:blipFill>
        <p:spPr>
          <a:xfrm>
            <a:off x="7305893" y="2548991"/>
            <a:ext cx="4726963" cy="4024679"/>
          </a:xfrm>
        </p:spPr>
      </p:pic>
    </p:spTree>
    <p:extLst>
      <p:ext uri="{BB962C8B-B14F-4D97-AF65-F5344CB8AC3E}">
        <p14:creationId xmlns:p14="http://schemas.microsoft.com/office/powerpoint/2010/main" val="18604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dirty="0"/>
              <a:t>Availability Sets are for Unplanned &amp; Planned Maintenance</a:t>
            </a:r>
          </a:p>
          <a:p>
            <a:pPr lvl="1"/>
            <a:r>
              <a:rPr lang="en-US" dirty="0"/>
              <a:t>Fault Domains (2 default, some regions allow 3)</a:t>
            </a:r>
          </a:p>
          <a:p>
            <a:pPr lvl="1"/>
            <a:r>
              <a:rPr lang="en-US" dirty="0"/>
              <a:t>Upgrade Domains (5 default, 1-20 allowed)</a:t>
            </a:r>
          </a:p>
          <a:p>
            <a:pPr marL="457157" lvl="1" indent="0">
              <a:buNone/>
            </a:pPr>
            <a:endParaRPr lang="en-US" dirty="0"/>
          </a:p>
          <a:p>
            <a:r>
              <a:rPr lang="en-US" dirty="0"/>
              <a:t>Front with Load Balancer, App Gateway</a:t>
            </a:r>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6473602" y="0"/>
            <a:ext cx="5718398" cy="2880069"/>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603" y="3183627"/>
            <a:ext cx="5023625" cy="3674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897898"/>
            <a:ext cx="10189028" cy="307777"/>
          </a:xfrm>
          <a:prstGeom prst="rect">
            <a:avLst/>
          </a:prstGeom>
          <a:noFill/>
        </p:spPr>
        <p:txBody>
          <a:bodyPr wrap="square" lIns="91432" tIns="45715" rIns="91432" bIns="45715"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sz="2400" dirty="0"/>
              <a:t>Do NOT put a single VM in an Availability Set</a:t>
            </a:r>
          </a:p>
          <a:p>
            <a:endParaRPr lang="en-US" sz="2400" dirty="0"/>
          </a:p>
          <a:p>
            <a:r>
              <a:rPr lang="en-US" sz="2400" dirty="0"/>
              <a:t>Example -  for an application,</a:t>
            </a:r>
          </a:p>
          <a:p>
            <a:pPr lvl="1"/>
            <a:r>
              <a:rPr lang="en-US" dirty="0"/>
              <a:t>Place front-end virtual machines in the same availability set</a:t>
            </a:r>
          </a:p>
          <a:p>
            <a:pPr marL="457157" lvl="1" indent="0">
              <a:buNone/>
            </a:pPr>
            <a:endParaRPr lang="en-US" dirty="0"/>
          </a:p>
          <a:p>
            <a:pPr marL="457157" lvl="1" indent="0">
              <a:buNone/>
            </a:pPr>
            <a:r>
              <a:rPr lang="en-US" dirty="0"/>
              <a:t>AND </a:t>
            </a:r>
          </a:p>
          <a:p>
            <a:pPr marL="457157" lvl="1" indent="0">
              <a:buNone/>
            </a:pPr>
            <a:endParaRPr lang="en-US" dirty="0"/>
          </a:p>
          <a:p>
            <a:pPr lvl="1"/>
            <a:r>
              <a:rPr lang="en-US" dirty="0"/>
              <a:t>Data-tier virtual machines in their own availability set</a:t>
            </a:r>
            <a:endParaRPr lang="en-US" b="1" dirty="0">
              <a:solidFill>
                <a:srgbClr val="FF0000"/>
              </a:solidFill>
            </a:endParaRPr>
          </a:p>
          <a:p>
            <a:pPr lvl="1"/>
            <a:endParaRPr lang="en-US" b="1" dirty="0">
              <a:solidFill>
                <a:srgbClr val="FF0000"/>
              </a:solidFill>
            </a:endParaRPr>
          </a:p>
          <a:p>
            <a:pPr lvl="1"/>
            <a:endParaRPr lang="en-US" dirty="0"/>
          </a:p>
        </p:txBody>
      </p:sp>
      <p:pic>
        <p:nvPicPr>
          <p:cNvPr id="7" name="Picture 6">
            <a:extLst>
              <a:ext uri="{FF2B5EF4-FFF2-40B4-BE49-F238E27FC236}">
                <a16:creationId xmlns:a16="http://schemas.microsoft.com/office/drawing/2014/main" id="{46774855-DFEF-41A3-A739-9F25A6B1FDB5}"/>
              </a:ext>
            </a:extLst>
          </p:cNvPr>
          <p:cNvPicPr>
            <a:picLocks noChangeAspect="1"/>
          </p:cNvPicPr>
          <p:nvPr/>
        </p:nvPicPr>
        <p:blipFill>
          <a:blip r:embed="rId3"/>
          <a:stretch>
            <a:fillRect/>
          </a:stretch>
        </p:blipFill>
        <p:spPr>
          <a:xfrm>
            <a:off x="6394004" y="1270000"/>
            <a:ext cx="5471583" cy="4233333"/>
          </a:xfrm>
          <a:prstGeom prst="rect">
            <a:avLst/>
          </a:prstGeom>
        </p:spPr>
      </p:pic>
    </p:spTree>
    <p:extLst>
      <p:ext uri="{BB962C8B-B14F-4D97-AF65-F5344CB8AC3E}">
        <p14:creationId xmlns:p14="http://schemas.microsoft.com/office/powerpoint/2010/main" val="14296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fade">
                                      <p:cBhvr>
                                        <p:cTn id="23"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711199" y="1761373"/>
            <a:ext cx="11211564" cy="4207627"/>
          </a:xfrm>
          <a:prstGeom prst="rect">
            <a:avLst/>
          </a:prstGeom>
        </p:spPr>
        <p:txBody>
          <a:bodyPr>
            <a:noAutofit/>
          </a:bodyPr>
          <a:lstStyle/>
          <a:p>
            <a:r>
              <a:rPr lang="en-NZ" sz="2667">
                <a:solidFill>
                  <a:schemeClr val="tx2">
                    <a:alpha val="99000"/>
                  </a:schemeClr>
                </a:solidFill>
                <a:latin typeface="Segoe UI Light" panose="020B0502040204020203" pitchFamily="34" charset="0"/>
                <a:cs typeface="Segoe UI Light" panose="020B0502040204020203" pitchFamily="34" charset="0"/>
              </a:rPr>
              <a:t>Fault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 groups of  resources anticipated to fail together</a:t>
            </a:r>
          </a:p>
          <a:p>
            <a:pPr lvl="1"/>
            <a:r>
              <a:rPr lang="en-NZ">
                <a:solidFill>
                  <a:schemeClr val="tx1">
                    <a:alpha val="99000"/>
                  </a:schemeClr>
                </a:solidFill>
                <a:latin typeface="Segoe UI Light" panose="020B0502040204020203" pitchFamily="34" charset="0"/>
                <a:cs typeface="Segoe UI Light" panose="020B0502040204020203" pitchFamily="34" charset="0"/>
              </a:rPr>
              <a:t>i.e. Same rack, same server</a:t>
            </a:r>
          </a:p>
          <a:p>
            <a:pPr lvl="1"/>
            <a:r>
              <a:rPr lang="en-NZ">
                <a:solidFill>
                  <a:schemeClr val="tx1">
                    <a:alpha val="99000"/>
                  </a:schemeClr>
                </a:solidFill>
                <a:latin typeface="Segoe UI Light" panose="020B0502040204020203" pitchFamily="34" charset="0"/>
                <a:cs typeface="Segoe UI Light" panose="020B0502040204020203" pitchFamily="34" charset="0"/>
              </a:rPr>
              <a:t>Fabric spreads instances across fault at least 2 fault domains when two or more virtual machines are placed in an availability set</a:t>
            </a:r>
          </a:p>
          <a:p>
            <a:pPr marL="460412" lvl="1"/>
            <a:endParaRPr lang="en-NZ" sz="1467">
              <a:latin typeface="Segoe UI Light" panose="020B0502040204020203" pitchFamily="34" charset="0"/>
              <a:cs typeface="Segoe UI Light" panose="020B0502040204020203" pitchFamily="34" charset="0"/>
            </a:endParaRPr>
          </a:p>
          <a:p>
            <a:r>
              <a:rPr lang="en-NZ" sz="2667">
                <a:solidFill>
                  <a:schemeClr val="tx2">
                    <a:alpha val="99000"/>
                  </a:schemeClr>
                </a:solidFill>
                <a:latin typeface="Segoe UI Light" panose="020B0502040204020203" pitchFamily="34" charset="0"/>
                <a:cs typeface="Segoe UI Light" panose="020B0502040204020203" pitchFamily="34" charset="0"/>
              </a:rPr>
              <a:t>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Represents groups of resources that will be updated together</a:t>
            </a:r>
          </a:p>
          <a:p>
            <a:pPr lvl="1"/>
            <a:r>
              <a:rPr lang="en-NZ">
                <a:solidFill>
                  <a:schemeClr val="tx1">
                    <a:alpha val="99000"/>
                  </a:schemeClr>
                </a:solidFill>
                <a:latin typeface="Segoe UI Light" panose="020B0502040204020203" pitchFamily="34" charset="0"/>
                <a:cs typeface="Segoe UI Light" panose="020B0502040204020203" pitchFamily="34" charset="0"/>
              </a:rPr>
              <a:t>Host OS updates </a:t>
            </a:r>
            <a:r>
              <a:rPr lang="en-NZ" err="1">
                <a:solidFill>
                  <a:schemeClr val="tx1">
                    <a:alpha val="99000"/>
                  </a:schemeClr>
                </a:solidFill>
                <a:latin typeface="Segoe UI Light" panose="020B0502040204020203" pitchFamily="34" charset="0"/>
                <a:cs typeface="Segoe UI Light" panose="020B0502040204020203" pitchFamily="34" charset="0"/>
              </a:rPr>
              <a:t>honor</a:t>
            </a:r>
            <a:r>
              <a:rPr lang="en-NZ">
                <a:solidFill>
                  <a:schemeClr val="tx1">
                    <a:alpha val="99000"/>
                  </a:schemeClr>
                </a:solidFill>
                <a:latin typeface="Segoe UI Light" panose="020B0502040204020203" pitchFamily="34" charset="0"/>
                <a:cs typeface="Segoe UI Light" panose="020B0502040204020203" pitchFamily="34" charset="0"/>
              </a:rPr>
              <a:t> service 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Specified in service definition</a:t>
            </a:r>
          </a:p>
          <a:p>
            <a:pPr lvl="1"/>
            <a:r>
              <a:rPr lang="en-NZ">
                <a:solidFill>
                  <a:schemeClr val="tx1">
                    <a:alpha val="99000"/>
                  </a:schemeClr>
                </a:solidFill>
                <a:latin typeface="Segoe UI Light" panose="020B0502040204020203" pitchFamily="34" charset="0"/>
                <a:cs typeface="Segoe UI Light" panose="020B0502040204020203" pitchFamily="34" charset="0"/>
              </a:rPr>
              <a:t>Default of 5 (up to 20</a:t>
            </a:r>
            <a:r>
              <a:rPr lang="en-NZ" sz="2000">
                <a:solidFill>
                  <a:schemeClr val="tx1">
                    <a:alpha val="99000"/>
                  </a:schemeClr>
                </a:solidFill>
                <a:latin typeface="Segoe UI Light" panose="020B0502040204020203" pitchFamily="34" charset="0"/>
                <a:cs typeface="Segoe UI Light" panose="020B0502040204020203" pitchFamily="34" charset="0"/>
              </a:rPr>
              <a:t>)</a:t>
            </a:r>
            <a:endParaRPr lang="en-NZ" sz="1467">
              <a:latin typeface="Segoe UI Light" panose="020B0502040204020203" pitchFamily="34" charset="0"/>
              <a:cs typeface="Segoe UI Light" panose="020B0502040204020203" pitchFamily="34" charset="0"/>
            </a:endParaRPr>
          </a:p>
          <a:p>
            <a:r>
              <a:rPr lang="en-NZ" sz="2667">
                <a:solidFill>
                  <a:schemeClr val="tx2">
                    <a:alpha val="99000"/>
                  </a:schemeClr>
                </a:solidFill>
                <a:latin typeface="Segoe UI Light" panose="020B0502040204020203" pitchFamily="34" charset="0"/>
                <a:cs typeface="Segoe UI Light" panose="020B0502040204020203" pitchFamily="34" charset="0"/>
              </a:rPr>
              <a:t>Azure spreads role instances across Update Domains and Fault Domains</a:t>
            </a:r>
          </a:p>
        </p:txBody>
      </p:sp>
      <p:sp>
        <p:nvSpPr>
          <p:cNvPr id="2" name="Title 1"/>
          <p:cNvSpPr>
            <a:spLocks noGrp="1"/>
          </p:cNvSpPr>
          <p:nvPr>
            <p:ph type="title"/>
          </p:nvPr>
        </p:nvSpPr>
        <p:spPr>
          <a:xfrm>
            <a:off x="711199" y="307252"/>
            <a:ext cx="10515600" cy="1325563"/>
          </a:xfrm>
        </p:spPr>
        <p:txBody>
          <a:bodyPr vert="horz" lIns="243840" tIns="182880" rIns="121920" bIns="60960" rtlCol="0" anchor="t" anchorCtr="0">
            <a:noAutofit/>
          </a:bodyPr>
          <a:lstStyle/>
          <a:p>
            <a:r>
              <a:rPr lang="en-NZ" sz="4800"/>
              <a:t>Availability Sets: How Do We Do It?</a:t>
            </a:r>
            <a:br>
              <a:rPr lang="en-NZ" sz="4800"/>
            </a:br>
            <a:r>
              <a:rPr lang="en-NZ" sz="2800">
                <a:solidFill>
                  <a:schemeClr val="accent1"/>
                </a:solidFill>
              </a:rPr>
              <a:t>Fault and Update Domains</a:t>
            </a:r>
          </a:p>
        </p:txBody>
      </p:sp>
    </p:spTree>
    <p:extLst>
      <p:ext uri="{BB962C8B-B14F-4D97-AF65-F5344CB8AC3E}">
        <p14:creationId xmlns:p14="http://schemas.microsoft.com/office/powerpoint/2010/main" val="2417441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itle 30"/>
          <p:cNvSpPr>
            <a:spLocks noGrp="1"/>
          </p:cNvSpPr>
          <p:nvPr>
            <p:ph type="title"/>
          </p:nvPr>
        </p:nvSpPr>
        <p:spPr/>
        <p:txBody>
          <a:bodyPr vert="horz" lIns="243840" tIns="182880" rIns="121920" bIns="60960" rtlCol="0" anchor="t" anchorCtr="0">
            <a:noAutofit/>
          </a:bodyPr>
          <a:lstStyle/>
          <a:p>
            <a:r>
              <a:rPr lang="en-NZ" sz="4800">
                <a:solidFill>
                  <a:schemeClr val="bg1"/>
                </a:solidFill>
                <a:latin typeface="Segoe UI Light" panose="020B0502040204020203" pitchFamily="34" charset="0"/>
                <a:cs typeface="Segoe UI Light" panose="020B0502040204020203" pitchFamily="34" charset="0"/>
              </a:rPr>
              <a:t>Virtual Machine Availability Sets</a:t>
            </a:r>
            <a:br>
              <a:rPr lang="en-NZ" sz="4800">
                <a:solidFill>
                  <a:schemeClr val="bg1"/>
                </a:solidFill>
                <a:latin typeface="Segoe UI Light" panose="020B0502040204020203" pitchFamily="34" charset="0"/>
                <a:cs typeface="Segoe UI Light" panose="020B0502040204020203" pitchFamily="34" charset="0"/>
              </a:rPr>
            </a:br>
            <a:r>
              <a:rPr lang="en-US">
                <a:solidFill>
                  <a:schemeClr val="accent2"/>
                </a:solidFill>
                <a:latin typeface="Segoe UI Light" panose="020B0502040204020203" pitchFamily="34" charset="0"/>
                <a:cs typeface="Segoe UI Light" panose="020B0502040204020203" pitchFamily="34" charset="0"/>
              </a:rPr>
              <a:t>Update Domains are honored by host OS updates</a:t>
            </a:r>
            <a:endParaRPr lang="en-NZ">
              <a:solidFill>
                <a:schemeClr val="accent2"/>
              </a:solidFill>
              <a:latin typeface="Segoe UI Light" panose="020B0502040204020203" pitchFamily="34" charset="0"/>
              <a:cs typeface="Segoe UI Light" panose="020B0502040204020203" pitchFamily="34" charset="0"/>
            </a:endParaRPr>
          </a:p>
        </p:txBody>
      </p:sp>
      <p:sp>
        <p:nvSpPr>
          <p:cNvPr id="24" name="Rectangle 23"/>
          <p:cNvSpPr/>
          <p:nvPr>
            <p:custDataLst>
              <p:tags r:id="rId1"/>
            </p:custDataLst>
          </p:nvPr>
        </p:nvSpPr>
        <p:spPr bwMode="auto">
          <a:xfrm>
            <a:off x="7238281" y="1802853"/>
            <a:ext cx="2665067" cy="4775747"/>
          </a:xfrm>
          <a:prstGeom prst="rect">
            <a:avLst/>
          </a:prstGeom>
          <a:solidFill>
            <a:schemeClr val="accent1"/>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t" anchorCtr="0" compatLnSpc="1">
            <a:prstTxWarp prst="textNoShape">
              <a:avLst/>
            </a:prstTxWarp>
          </a:bodyPr>
          <a:lstStyle/>
          <a:p>
            <a:pPr marL="0" marR="0" lvl="0" indent="0" algn="ctr" defTabSz="1218988"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Fault Domain</a:t>
            </a:r>
          </a:p>
        </p:txBody>
      </p:sp>
      <p:sp>
        <p:nvSpPr>
          <p:cNvPr id="25" name="Rectangle 24"/>
          <p:cNvSpPr/>
          <p:nvPr>
            <p:custDataLst>
              <p:tags r:id="rId2"/>
            </p:custDataLst>
          </p:nvPr>
        </p:nvSpPr>
        <p:spPr bwMode="auto">
          <a:xfrm>
            <a:off x="7397029" y="2228986"/>
            <a:ext cx="2378059" cy="416179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25" rIns="91412" bIns="45707" numCol="1" spcCol="0" rtlCol="0" anchor="t" anchorCtr="0" compatLnSpc="1">
            <a:prstTxWarp prst="textNoShape">
              <a:avLst/>
            </a:prstTxWarp>
          </a:bodyPr>
          <a:lstStyle/>
          <a:p>
            <a:pPr marL="0" marR="0" lvl="0" indent="0" algn="ctr" defTabSz="913825" rtl="0" eaLnBrk="1" fontAlgn="base" latinLnBrk="0" hangingPunct="1">
              <a:lnSpc>
                <a:spcPct val="100000"/>
              </a:lnSpc>
              <a:spcBef>
                <a:spcPts val="120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rPr>
              <a:t>Rack</a:t>
            </a:r>
            <a:endParaRPr kumimoji="0" lang="en-US" sz="1400"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endParaRPr>
          </a:p>
        </p:txBody>
      </p:sp>
      <p:sp>
        <p:nvSpPr>
          <p:cNvPr id="26" name="Rectangle 25"/>
          <p:cNvSpPr/>
          <p:nvPr>
            <p:custDataLst>
              <p:tags r:id="rId3"/>
            </p:custDataLst>
          </p:nvPr>
        </p:nvSpPr>
        <p:spPr bwMode="auto">
          <a:xfrm>
            <a:off x="2251324" y="1802853"/>
            <a:ext cx="2665067" cy="4775747"/>
          </a:xfrm>
          <a:prstGeom prst="rect">
            <a:avLst/>
          </a:prstGeom>
          <a:solidFill>
            <a:schemeClr val="accent1"/>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t" anchorCtr="0" compatLnSpc="1">
            <a:prstTxWarp prst="textNoShape">
              <a:avLst/>
            </a:prstTxWarp>
          </a:bodyPr>
          <a:lstStyle/>
          <a:p>
            <a:pPr marL="0" marR="0" lvl="0" indent="0" algn="ctr" defTabSz="1218988"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Fault Domain</a:t>
            </a:r>
          </a:p>
        </p:txBody>
      </p:sp>
      <p:sp>
        <p:nvSpPr>
          <p:cNvPr id="27" name="Rectangle 26"/>
          <p:cNvSpPr/>
          <p:nvPr>
            <p:custDataLst>
              <p:tags r:id="rId4"/>
            </p:custDataLst>
          </p:nvPr>
        </p:nvSpPr>
        <p:spPr bwMode="auto">
          <a:xfrm>
            <a:off x="2410072" y="2228986"/>
            <a:ext cx="2378059" cy="416179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25" rIns="91412" bIns="45707" numCol="1" spcCol="0" rtlCol="0" anchor="t" anchorCtr="0" compatLnSpc="1">
            <a:prstTxWarp prst="textNoShape">
              <a:avLst/>
            </a:prstTxWarp>
          </a:bodyPr>
          <a:lstStyle/>
          <a:p>
            <a:pPr marL="0" marR="0" lvl="0" indent="0" algn="ctr" defTabSz="913825" rtl="0" eaLnBrk="1" fontAlgn="base" latinLnBrk="0" hangingPunct="1">
              <a:lnSpc>
                <a:spcPct val="100000"/>
              </a:lnSpc>
              <a:spcBef>
                <a:spcPts val="120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rPr>
              <a:t>Rack</a:t>
            </a:r>
            <a:endParaRPr kumimoji="0" lang="en-US" sz="1400" b="0" i="0" u="none" strike="noStrike" kern="0" cap="none" spc="0" normalizeH="0" baseline="0" noProof="0">
              <a:ln>
                <a:solidFill>
                  <a:srgbClr val="505050">
                    <a:alpha val="0"/>
                  </a:srgbClr>
                </a:solidFill>
              </a:ln>
              <a:solidFill>
                <a:srgbClr val="002050">
                  <a:alpha val="99000"/>
                </a:srgbClr>
              </a:solidFill>
              <a:effectLst/>
              <a:uLnTx/>
              <a:uFillTx/>
              <a:latin typeface="Segoe UI"/>
              <a:ea typeface="+mn-ea"/>
              <a:cs typeface="+mn-cs"/>
            </a:endParaRPr>
          </a:p>
        </p:txBody>
      </p:sp>
      <p:sp>
        <p:nvSpPr>
          <p:cNvPr id="28" name="Rectangle 27"/>
          <p:cNvSpPr/>
          <p:nvPr>
            <p:custDataLst>
              <p:tags r:id="rId5"/>
            </p:custDataLst>
          </p:nvPr>
        </p:nvSpPr>
        <p:spPr bwMode="auto">
          <a:xfrm>
            <a:off x="2577757" y="2710369"/>
            <a:ext cx="6999159" cy="1647379"/>
          </a:xfrm>
          <a:prstGeom prst="rect">
            <a:avLst/>
          </a:prstGeom>
          <a:solidFill>
            <a:schemeClr val="accent5"/>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Availability Set</a:t>
            </a:r>
          </a:p>
        </p:txBody>
      </p:sp>
      <p:sp>
        <p:nvSpPr>
          <p:cNvPr id="30" name="Rectangle 29"/>
          <p:cNvSpPr/>
          <p:nvPr>
            <p:custDataLst>
              <p:tags r:id="rId6"/>
            </p:custDataLst>
          </p:nvPr>
        </p:nvSpPr>
        <p:spPr bwMode="auto">
          <a:xfrm>
            <a:off x="2852147" y="2913935"/>
            <a:ext cx="1463421" cy="1296988"/>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2" name="Rectangle 31"/>
          <p:cNvSpPr/>
          <p:nvPr>
            <p:custDataLst>
              <p:tags r:id="rId7"/>
            </p:custDataLst>
          </p:nvPr>
        </p:nvSpPr>
        <p:spPr bwMode="auto">
          <a:xfrm>
            <a:off x="2591155" y="4567361"/>
            <a:ext cx="6999159" cy="1647379"/>
          </a:xfrm>
          <a:prstGeom prst="rect">
            <a:avLst/>
          </a:prstGeom>
          <a:solidFill>
            <a:schemeClr val="accent1">
              <a:lumMod val="40000"/>
              <a:lumOff val="60000"/>
            </a:schemeClr>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45723" rIns="91444" bIns="45723"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a:ln>
                  <a:solidFill>
                    <a:srgbClr val="505050">
                      <a:alpha val="0"/>
                    </a:srgbClr>
                  </a:solidFill>
                </a:ln>
                <a:solidFill>
                  <a:srgbClr val="FFFFFF"/>
                </a:solidFill>
                <a:effectLst/>
                <a:uLnTx/>
                <a:uFillTx/>
                <a:latin typeface="Segoe UI"/>
                <a:ea typeface="+mn-ea"/>
                <a:cs typeface="+mn-cs"/>
              </a:rPr>
              <a:t>Availability Set</a:t>
            </a:r>
          </a:p>
        </p:txBody>
      </p:sp>
      <p:sp>
        <p:nvSpPr>
          <p:cNvPr id="34" name="Rectangle 33"/>
          <p:cNvSpPr/>
          <p:nvPr>
            <p:custDataLst>
              <p:tags r:id="rId8"/>
            </p:custDataLst>
          </p:nvPr>
        </p:nvSpPr>
        <p:spPr bwMode="auto">
          <a:xfrm>
            <a:off x="2852147" y="4845478"/>
            <a:ext cx="1463421" cy="1222439"/>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6" name="Rectangle 35"/>
          <p:cNvSpPr/>
          <p:nvPr>
            <p:custDataLst>
              <p:tags r:id="rId9"/>
            </p:custDataLst>
          </p:nvPr>
        </p:nvSpPr>
        <p:spPr bwMode="auto">
          <a:xfrm>
            <a:off x="7839103" y="2913935"/>
            <a:ext cx="1463421" cy="1296988"/>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38" name="Rectangle 37"/>
          <p:cNvSpPr/>
          <p:nvPr>
            <p:custDataLst>
              <p:tags r:id="rId10"/>
            </p:custDataLst>
          </p:nvPr>
        </p:nvSpPr>
        <p:spPr bwMode="auto">
          <a:xfrm>
            <a:off x="7839103" y="4845478"/>
            <a:ext cx="1463421" cy="1222439"/>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0" rIns="91444" bIns="609600" numCol="1" rtlCol="0" anchor="ctr"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1"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Virtual Machine</a:t>
            </a:r>
          </a:p>
        </p:txBody>
      </p:sp>
      <p:sp>
        <p:nvSpPr>
          <p:cNvPr id="43" name="Rectangle 42"/>
          <p:cNvSpPr/>
          <p:nvPr>
            <p:custDataLst>
              <p:tags r:id="rId11"/>
            </p:custDataLst>
          </p:nvPr>
        </p:nvSpPr>
        <p:spPr bwMode="auto">
          <a:xfrm>
            <a:off x="2852147" y="3569320"/>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IIS1</a:t>
            </a:r>
          </a:p>
        </p:txBody>
      </p:sp>
      <p:sp>
        <p:nvSpPr>
          <p:cNvPr id="44" name="Rectangle 43"/>
          <p:cNvSpPr/>
          <p:nvPr>
            <p:custDataLst>
              <p:tags r:id="rId12"/>
            </p:custDataLst>
          </p:nvPr>
        </p:nvSpPr>
        <p:spPr bwMode="auto">
          <a:xfrm>
            <a:off x="7839103" y="3569320"/>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IIS2</a:t>
            </a:r>
          </a:p>
        </p:txBody>
      </p:sp>
      <p:sp>
        <p:nvSpPr>
          <p:cNvPr id="45" name="Rectangle 44"/>
          <p:cNvSpPr/>
          <p:nvPr>
            <p:custDataLst>
              <p:tags r:id="rId13"/>
            </p:custDataLst>
          </p:nvPr>
        </p:nvSpPr>
        <p:spPr bwMode="auto">
          <a:xfrm>
            <a:off x="2853692" y="5419423"/>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SQL1</a:t>
            </a:r>
          </a:p>
        </p:txBody>
      </p:sp>
      <p:sp>
        <p:nvSpPr>
          <p:cNvPr id="46" name="Rectangle 45"/>
          <p:cNvSpPr/>
          <p:nvPr>
            <p:custDataLst>
              <p:tags r:id="rId14"/>
            </p:custDataLst>
          </p:nvPr>
        </p:nvSpPr>
        <p:spPr bwMode="auto">
          <a:xfrm>
            <a:off x="7840648" y="5419423"/>
            <a:ext cx="1463421" cy="64849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4" tIns="60960" rIns="91444" bIns="0" numCol="1" rtlCol="0" anchor="t" anchorCtr="0" compatLnSpc="1">
            <a:prstTxWarp prst="textNoShape">
              <a:avLst/>
            </a:prstTxWarp>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NZ" sz="14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SQL2</a:t>
            </a:r>
          </a:p>
        </p:txBody>
      </p:sp>
      <p:sp>
        <p:nvSpPr>
          <p:cNvPr id="47" name="Rectangle 46"/>
          <p:cNvSpPr/>
          <p:nvPr/>
        </p:nvSpPr>
        <p:spPr>
          <a:xfrm>
            <a:off x="8165406" y="3789381"/>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#2</a:t>
            </a:r>
          </a:p>
        </p:txBody>
      </p:sp>
      <p:sp>
        <p:nvSpPr>
          <p:cNvPr id="48" name="Rectangle 47"/>
          <p:cNvSpPr/>
          <p:nvPr/>
        </p:nvSpPr>
        <p:spPr>
          <a:xfrm>
            <a:off x="8150159" y="5716065"/>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#2</a:t>
            </a:r>
          </a:p>
        </p:txBody>
      </p:sp>
      <p:sp>
        <p:nvSpPr>
          <p:cNvPr id="49" name="TextBox 48"/>
          <p:cNvSpPr txBox="1"/>
          <p:nvPr/>
        </p:nvSpPr>
        <p:spPr>
          <a:xfrm>
            <a:off x="3300257" y="3932686"/>
            <a:ext cx="573875" cy="221599"/>
          </a:xfrm>
          <a:prstGeom prst="rect">
            <a:avLst/>
          </a:prstGeom>
          <a:noFill/>
        </p:spPr>
        <p:txBody>
          <a:bodyPr wrap="none" lIns="0" tIns="0" rIns="0" bIns="0" rtlCol="0">
            <a:spAutoFit/>
          </a:bodyPr>
          <a:lstStyle/>
          <a:p>
            <a:pPr marL="0" marR="0" lvl="0" indent="0" algn="l" defTabSz="1218988" rtl="0" eaLnBrk="1" fontAlgn="auto" latinLnBrk="0" hangingPunct="1">
              <a:lnSpc>
                <a:spcPct val="90000"/>
              </a:lnSpc>
              <a:spcBef>
                <a:spcPct val="20000"/>
              </a:spcBef>
              <a:spcAft>
                <a:spcPts val="0"/>
              </a:spcAft>
              <a:buClrTx/>
              <a:buSzPct val="80000"/>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#1</a:t>
            </a:r>
            <a:endParaRPr kumimoji="0" lang="en-US" sz="1600" b="0" i="0" u="none" strike="noStrike" kern="0" cap="none" spc="0" normalizeH="0" baseline="0" noProof="0">
              <a:ln>
                <a:noFill/>
              </a:ln>
              <a:solidFill>
                <a:srgbClr val="FFFFFF">
                  <a:alpha val="99000"/>
                </a:srgbClr>
              </a:solidFill>
              <a:effectLst/>
              <a:uLnTx/>
              <a:uFillTx/>
              <a:latin typeface="Segoe UI"/>
              <a:ea typeface="+mn-ea"/>
              <a:cs typeface="+mn-cs"/>
            </a:endParaRPr>
          </a:p>
        </p:txBody>
      </p:sp>
      <p:sp>
        <p:nvSpPr>
          <p:cNvPr id="50" name="Rectangle 49"/>
          <p:cNvSpPr/>
          <p:nvPr/>
        </p:nvSpPr>
        <p:spPr>
          <a:xfrm>
            <a:off x="3151051" y="5695169"/>
            <a:ext cx="820086" cy="369326"/>
          </a:xfrm>
          <a:prstGeom prst="rect">
            <a:avLst/>
          </a:prstGeom>
        </p:spPr>
        <p:txBody>
          <a:bodyPr wrap="none" lIns="121915" tIns="60957" rIns="121915" bIns="60957">
            <a:spAutoFit/>
          </a:bodyPr>
          <a:lstStyle/>
          <a:p>
            <a:pPr marL="0" marR="0" lvl="0" indent="0" algn="ctr" defTabSz="9141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solidFill>
                    <a:srgbClr val="505050">
                      <a:alpha val="0"/>
                    </a:srgbClr>
                  </a:solidFill>
                </a:ln>
                <a:solidFill>
                  <a:srgbClr val="FFFFFF">
                    <a:alpha val="99000"/>
                  </a:srgbClr>
                </a:solidFill>
                <a:effectLst/>
                <a:uLnTx/>
                <a:uFillTx/>
                <a:latin typeface="Segoe UI"/>
                <a:ea typeface="+mn-ea"/>
                <a:cs typeface="+mn-cs"/>
              </a:rPr>
              <a:t>UD #1</a:t>
            </a:r>
          </a:p>
        </p:txBody>
      </p:sp>
    </p:spTree>
    <p:extLst>
      <p:ext uri="{BB962C8B-B14F-4D97-AF65-F5344CB8AC3E}">
        <p14:creationId xmlns:p14="http://schemas.microsoft.com/office/powerpoint/2010/main" val="329262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2" grpId="0" animBg="1"/>
      <p:bldP spid="47" grpId="0"/>
      <p:bldP spid="48" grpId="0"/>
      <p:bldP spid="49"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319675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2905746"/>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High performance provisioning of 1000+ VMs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Auto-configuration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Auto-scale based on schedule and resource metrics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Easy updates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Simple Portal Integration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VM Scale Sets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69242" y="1189176"/>
            <a:ext cx="6499079" cy="3106445"/>
          </a:xfrm>
        </p:spPr>
        <p:txBody>
          <a:bodyPr/>
          <a:lstStyle/>
          <a:p>
            <a:pPr marL="336082" indent="-336082">
              <a:buFont typeface="Arial" panose="020B0604020202020204" pitchFamily="34" charset="0"/>
              <a:buChar char="•"/>
            </a:pPr>
            <a:r>
              <a:rPr lang="en-US" sz="2000" dirty="0"/>
              <a:t>Manually </a:t>
            </a:r>
            <a:r>
              <a:rPr lang="en-US" sz="2000" b="1" dirty="0"/>
              <a:t>scale</a:t>
            </a:r>
            <a:r>
              <a:rPr lang="en-US" sz="2000" dirty="0"/>
              <a:t> with ‘capacity’ property</a:t>
            </a:r>
          </a:p>
          <a:p>
            <a:pPr marL="336082" indent="-336082">
              <a:buFont typeface="Arial" panose="020B0604020202020204" pitchFamily="34" charset="0"/>
              <a:buChar char="•"/>
            </a:pPr>
            <a:r>
              <a:rPr lang="en-US" sz="2000" b="1" dirty="0" err="1"/>
              <a:t>Autoscale</a:t>
            </a:r>
            <a:r>
              <a:rPr lang="en-US" sz="2000" dirty="0"/>
              <a:t> with host metrics (MDM pipeline) or diagnostic extensions​</a:t>
            </a:r>
          </a:p>
          <a:p>
            <a:pPr marL="336082" indent="-336082">
              <a:buFont typeface="Arial" panose="020B0604020202020204" pitchFamily="34" charset="0"/>
              <a:buChar char="•"/>
            </a:pPr>
            <a:r>
              <a:rPr lang="en-US" sz="2000" dirty="0"/>
              <a:t>Small buy-in: Deploy/manage sets of 0-&gt;100 identically configured VMs ​</a:t>
            </a:r>
          </a:p>
          <a:p>
            <a:pPr marL="336082" indent="-336082">
              <a:buFont typeface="Arial" panose="020B0604020202020204" pitchFamily="34" charset="0"/>
              <a:buChar char="•"/>
            </a:pPr>
            <a:r>
              <a:rPr lang="en-US" sz="2000" b="1" dirty="0"/>
              <a:t>Guest OS patching</a:t>
            </a:r>
            <a:r>
              <a:rPr lang="en-US" sz="2000" dirty="0"/>
              <a:t>: Patching primitives allow manually triggered rolling upgrades​​</a:t>
            </a:r>
          </a:p>
          <a:p>
            <a:pPr marL="336082" indent="-336082">
              <a:buFont typeface="Arial" panose="020B0604020202020204" pitchFamily="34" charset="0"/>
              <a:buChar char="•"/>
            </a:pPr>
            <a:r>
              <a:rPr lang="en-US" sz="2000" b="1" dirty="0"/>
              <a:t>High-availability</a:t>
            </a:r>
            <a:r>
              <a:rPr lang="en-US" sz="2000" dirty="0"/>
              <a:t> – implicit availability set with 5 FDs/5 UDs​</a:t>
            </a:r>
            <a:endParaRPr lang="en-US" sz="1800" dirty="0"/>
          </a:p>
          <a:p>
            <a:pPr marL="392095" lvl="1" indent="-168040">
              <a:buFont typeface="Arial" panose="020B0604020202020204" pitchFamily="34" charset="0"/>
              <a:buChar char="•"/>
            </a:pPr>
            <a:endParaRPr lang="en-US" sz="1100" dirty="0"/>
          </a:p>
        </p:txBody>
      </p:sp>
      <p:sp>
        <p:nvSpPr>
          <p:cNvPr id="5" name="Rectangle 4"/>
          <p:cNvSpPr/>
          <p:nvPr/>
        </p:nvSpPr>
        <p:spPr>
          <a:xfrm>
            <a:off x="269239" y="4325554"/>
            <a:ext cx="10834119" cy="1567841"/>
          </a:xfrm>
          <a:prstGeom prst="rect">
            <a:avLst/>
          </a:prstGeom>
        </p:spPr>
        <p:txBody>
          <a:bodyPr wrap="square" lIns="89623" tIns="44810" rIns="89623" bIns="44810">
            <a:spAutoFit/>
          </a:bodyPr>
          <a:lstStyle/>
          <a:p>
            <a:pPr defTabSz="914195"/>
            <a:r>
              <a:rPr lang="en-US" sz="2400" b="1" dirty="0">
                <a:gradFill>
                  <a:gsLst>
                    <a:gs pos="1250">
                      <a:srgbClr val="353535"/>
                    </a:gs>
                    <a:gs pos="100000">
                      <a:srgbClr val="353535"/>
                    </a:gs>
                  </a:gsLst>
                  <a:lin ang="5400000" scaled="0"/>
                </a:gradFill>
                <a:latin typeface="Segoe UI Light"/>
              </a:rPr>
              <a:t>Availability Sets vs Scale Sets</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Avail Set: Multiple different VMs (image, size, </a:t>
            </a:r>
            <a:r>
              <a:rPr lang="en-US" sz="2400" dirty="0" err="1">
                <a:gradFill>
                  <a:gsLst>
                    <a:gs pos="1250">
                      <a:srgbClr val="353535"/>
                    </a:gs>
                    <a:gs pos="100000">
                      <a:srgbClr val="353535"/>
                    </a:gs>
                  </a:gsLst>
                  <a:lin ang="5400000" scaled="0"/>
                </a:gradFill>
                <a:latin typeface="Segoe UI Light"/>
              </a:rPr>
              <a:t>etc</a:t>
            </a:r>
            <a:r>
              <a:rPr lang="en-US" sz="2400" dirty="0">
                <a:gradFill>
                  <a:gsLst>
                    <a:gs pos="1250">
                      <a:srgbClr val="353535"/>
                    </a:gs>
                    <a:gs pos="100000">
                      <a:srgbClr val="353535"/>
                    </a:gs>
                  </a:gsLst>
                  <a:lin ang="5400000" scaled="0"/>
                </a:gradFill>
                <a:latin typeface="Segoe UI Light"/>
              </a:rPr>
              <a:t>); managed separately</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Large count of the same VMs; managed together</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Reliable rapid provisioning and scale utilizing similarity of the VMs</a:t>
            </a:r>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6618914" y="301945"/>
            <a:ext cx="5803856" cy="3713759"/>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500"/>
                                        <p:tgtEl>
                                          <p:spTgt spid="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fade">
                                      <p:cBhvr>
                                        <p:cTn id="41" dur="500"/>
                                        <p:tgtEl>
                                          <p:spTgt spid="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
                                            <p:txEl>
                                              <p:pRg st="3" end="3"/>
                                            </p:txEl>
                                          </p:spTgt>
                                        </p:tgtEl>
                                        <p:attrNameLst>
                                          <p:attrName>style.visibility</p:attrName>
                                        </p:attrNameLst>
                                      </p:cBhvr>
                                      <p:to>
                                        <p:strVal val="visible"/>
                                      </p:to>
                                    </p:set>
                                    <p:animEffect transition="in" filter="fade">
                                      <p:cBhvr>
                                        <p:cTn id="4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4" name="Text Placeholder 1"/>
          <p:cNvSpPr txBox="1">
            <a:spLocks/>
          </p:cNvSpPr>
          <p:nvPr/>
        </p:nvSpPr>
        <p:spPr>
          <a:xfrm>
            <a:off x="221928" y="2327445"/>
            <a:ext cx="7021316" cy="61906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trigger and action rules</a:t>
            </a:r>
          </a:p>
        </p:txBody>
      </p:sp>
      <p:sp>
        <p:nvSpPr>
          <p:cNvPr id="7" name="Text Placeholder 1"/>
          <p:cNvSpPr txBox="1">
            <a:spLocks/>
          </p:cNvSpPr>
          <p:nvPr/>
        </p:nvSpPr>
        <p:spPr>
          <a:xfrm>
            <a:off x="221928" y="1666447"/>
            <a:ext cx="7021316" cy="627710"/>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Max – Min VMs</a:t>
            </a:r>
          </a:p>
        </p:txBody>
      </p:sp>
      <p:sp>
        <p:nvSpPr>
          <p:cNvPr id="8" name="Text Placeholder 1"/>
          <p:cNvSpPr txBox="1">
            <a:spLocks/>
          </p:cNvSpPr>
          <p:nvPr/>
        </p:nvSpPr>
        <p:spPr>
          <a:xfrm>
            <a:off x="221928" y="2979789"/>
            <a:ext cx="7272802" cy="158447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Standard audit / email notifications</a:t>
            </a:r>
          </a:p>
          <a:p>
            <a:pPr marL="335952" indent="-335952" defTabSz="913844">
              <a:defRPr/>
            </a:pPr>
            <a:r>
              <a:rPr lang="en-US" sz="3100" dirty="0">
                <a:solidFill>
                  <a:srgbClr val="353535"/>
                </a:solidFill>
              </a:rPr>
              <a:t>Define </a:t>
            </a:r>
            <a:r>
              <a:rPr lang="en-US" sz="3100" dirty="0" err="1">
                <a:solidFill>
                  <a:srgbClr val="353535"/>
                </a:solidFill>
              </a:rPr>
              <a:t>webhooks</a:t>
            </a:r>
            <a:r>
              <a:rPr lang="en-US" sz="310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569" y="1666448"/>
            <a:ext cx="3563505" cy="4858972"/>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graphicFrame>
        <p:nvGraphicFramePr>
          <p:cNvPr id="4" name="Table 3"/>
          <p:cNvGraphicFramePr>
            <a:graphicFrameLocks noGrp="1"/>
          </p:cNvGraphicFramePr>
          <p:nvPr>
            <p:extLst/>
          </p:nvPr>
        </p:nvGraphicFramePr>
        <p:xfrm>
          <a:off x="424450" y="1560433"/>
          <a:ext cx="11089304" cy="3168095"/>
        </p:xfrm>
        <a:graphic>
          <a:graphicData uri="http://schemas.openxmlformats.org/drawingml/2006/table">
            <a:tbl>
              <a:tblPr firstRow="1" bandRow="1">
                <a:tableStyleId>{5C22544A-7EE6-4342-B048-85BDC9FD1C3A}</a:tableStyleId>
              </a:tblPr>
              <a:tblGrid>
                <a:gridCol w="2795993">
                  <a:extLst>
                    <a:ext uri="{9D8B030D-6E8A-4147-A177-3AD203B41FA5}">
                      <a16:colId xmlns:a16="http://schemas.microsoft.com/office/drawing/2014/main" val="3270326853"/>
                    </a:ext>
                  </a:extLst>
                </a:gridCol>
                <a:gridCol w="8293311">
                  <a:extLst>
                    <a:ext uri="{9D8B030D-6E8A-4147-A177-3AD203B41FA5}">
                      <a16:colId xmlns:a16="http://schemas.microsoft.com/office/drawing/2014/main" val="2385309107"/>
                    </a:ext>
                  </a:extLst>
                </a:gridCol>
              </a:tblGrid>
              <a:tr h="452585">
                <a:tc>
                  <a:txBody>
                    <a:bodyPr/>
                    <a:lstStyle/>
                    <a:p>
                      <a:r>
                        <a:rPr lang="en-US" sz="1800" dirty="0"/>
                        <a:t>Model</a:t>
                      </a:r>
                    </a:p>
                  </a:txBody>
                  <a:tcPr marL="91427" marR="91427"/>
                </a:tc>
                <a:tc>
                  <a:txBody>
                    <a:bodyPr/>
                    <a:lstStyle/>
                    <a:p>
                      <a:r>
                        <a:rPr lang="en-US" sz="1800" dirty="0"/>
                        <a:t>When to use</a:t>
                      </a:r>
                    </a:p>
                  </a:txBody>
                  <a:tcPr marL="91427" marR="91427"/>
                </a:tc>
                <a:extLst>
                  <a:ext uri="{0D108BD9-81ED-4DB2-BD59-A6C34878D82A}">
                    <a16:rowId xmlns:a16="http://schemas.microsoft.com/office/drawing/2014/main" val="1824172941"/>
                  </a:ext>
                </a:extLst>
              </a:tr>
              <a:tr h="452585">
                <a:tc>
                  <a:txBody>
                    <a:bodyPr/>
                    <a:lstStyle/>
                    <a:p>
                      <a:r>
                        <a:rPr lang="en-US" sz="1800" b="1" dirty="0"/>
                        <a:t>Marketplace</a:t>
                      </a:r>
                    </a:p>
                  </a:txBody>
                  <a:tcPr marL="91427" marR="91427"/>
                </a:tc>
                <a:tc>
                  <a:txBody>
                    <a:bodyPr/>
                    <a:lstStyle/>
                    <a:p>
                      <a:r>
                        <a:rPr lang="en-US" sz="1800" dirty="0"/>
                        <a:t>Off the shelf solutions.</a:t>
                      </a:r>
                    </a:p>
                  </a:txBody>
                  <a:tcPr marL="91427" marR="91427"/>
                </a:tc>
                <a:extLst>
                  <a:ext uri="{0D108BD9-81ED-4DB2-BD59-A6C34878D82A}">
                    <a16:rowId xmlns:a16="http://schemas.microsoft.com/office/drawing/2014/main" val="535270435"/>
                  </a:ext>
                </a:extLst>
              </a:tr>
              <a:tr h="452585">
                <a:tc>
                  <a:txBody>
                    <a:bodyPr/>
                    <a:lstStyle/>
                    <a:p>
                      <a:r>
                        <a:rPr lang="en-US" sz="1800" b="1" dirty="0"/>
                        <a:t>VM Extensions</a:t>
                      </a:r>
                    </a:p>
                  </a:txBody>
                  <a:tcPr marL="91427" marR="91427"/>
                </a:tc>
                <a:tc>
                  <a:txBody>
                    <a:bodyPr/>
                    <a:lstStyle/>
                    <a:p>
                      <a:r>
                        <a:rPr lang="en-US" sz="1800" dirty="0"/>
                        <a:t>Full control over app lifecycle management.</a:t>
                      </a:r>
                    </a:p>
                  </a:txBody>
                  <a:tcPr marL="91427" marR="91427"/>
                </a:tc>
                <a:extLst>
                  <a:ext uri="{0D108BD9-81ED-4DB2-BD59-A6C34878D82A}">
                    <a16:rowId xmlns:a16="http://schemas.microsoft.com/office/drawing/2014/main" val="2882835114"/>
                  </a:ext>
                </a:extLst>
              </a:tr>
              <a:tr h="452585">
                <a:tc>
                  <a:txBody>
                    <a:bodyPr/>
                    <a:lstStyle/>
                    <a:p>
                      <a:r>
                        <a:rPr lang="en-US" sz="1800" b="1" dirty="0"/>
                        <a:t>Custom data/</a:t>
                      </a:r>
                      <a:r>
                        <a:rPr lang="en-US" sz="1800" b="1" dirty="0" err="1"/>
                        <a:t>unattend</a:t>
                      </a:r>
                      <a:endParaRPr lang="en-US" sz="1800" b="1" dirty="0"/>
                    </a:p>
                  </a:txBody>
                  <a:tcPr marL="91427" marR="91427"/>
                </a:tc>
                <a:tc>
                  <a:txBody>
                    <a:bodyPr/>
                    <a:lstStyle/>
                    <a:p>
                      <a:r>
                        <a:rPr lang="en-US" sz="1800" dirty="0"/>
                        <a:t>Install custom app independently of external network.</a:t>
                      </a:r>
                    </a:p>
                  </a:txBody>
                  <a:tcPr marL="91427" marR="91427"/>
                </a:tc>
                <a:extLst>
                  <a:ext uri="{0D108BD9-81ED-4DB2-BD59-A6C34878D82A}">
                    <a16:rowId xmlns:a16="http://schemas.microsoft.com/office/drawing/2014/main" val="2629156300"/>
                  </a:ext>
                </a:extLst>
              </a:tr>
              <a:tr h="452585">
                <a:tc>
                  <a:txBody>
                    <a:bodyPr/>
                    <a:lstStyle/>
                    <a:p>
                      <a:r>
                        <a:rPr lang="en-US" sz="1800" b="1" dirty="0"/>
                        <a:t>Configuration manager</a:t>
                      </a:r>
                    </a:p>
                  </a:txBody>
                  <a:tcPr marL="91427" marR="91427"/>
                </a:tc>
                <a:tc>
                  <a:txBody>
                    <a:bodyPr/>
                    <a:lstStyle/>
                    <a:p>
                      <a:r>
                        <a:rPr lang="en-US" sz="1800" dirty="0"/>
                        <a:t>Centrally managed app installation, credentials &amp; maintenance.</a:t>
                      </a:r>
                    </a:p>
                  </a:txBody>
                  <a:tcPr marL="91427" marR="91427"/>
                </a:tc>
                <a:extLst>
                  <a:ext uri="{0D108BD9-81ED-4DB2-BD59-A6C34878D82A}">
                    <a16:rowId xmlns:a16="http://schemas.microsoft.com/office/drawing/2014/main" val="3742480625"/>
                  </a:ext>
                </a:extLst>
              </a:tr>
              <a:tr h="452585">
                <a:tc>
                  <a:txBody>
                    <a:bodyPr/>
                    <a:lstStyle/>
                    <a:p>
                      <a:r>
                        <a:rPr lang="en-US" sz="1800" b="1" dirty="0"/>
                        <a:t>Containerized</a:t>
                      </a:r>
                    </a:p>
                  </a:txBody>
                  <a:tcPr marL="91427" marR="91427"/>
                </a:tc>
                <a:tc>
                  <a:txBody>
                    <a:bodyPr/>
                    <a:lstStyle/>
                    <a:p>
                      <a:r>
                        <a:rPr lang="en-US" sz="1800" dirty="0"/>
                        <a:t>Abstract app management from infrastructure. Cloud/DC agnostic.</a:t>
                      </a:r>
                    </a:p>
                  </a:txBody>
                  <a:tcPr marL="91427" marR="91427"/>
                </a:tc>
                <a:extLst>
                  <a:ext uri="{0D108BD9-81ED-4DB2-BD59-A6C34878D82A}">
                    <a16:rowId xmlns:a16="http://schemas.microsoft.com/office/drawing/2014/main" val="2543906882"/>
                  </a:ext>
                </a:extLst>
              </a:tr>
              <a:tr h="452585">
                <a:tc>
                  <a:txBody>
                    <a:bodyPr/>
                    <a:lstStyle/>
                    <a:p>
                      <a:r>
                        <a:rPr lang="en-US" sz="1800" b="1" dirty="0"/>
                        <a:t>Custom image</a:t>
                      </a:r>
                    </a:p>
                  </a:txBody>
                  <a:tcPr marL="91427" marR="91427"/>
                </a:tc>
                <a:tc>
                  <a:txBody>
                    <a:bodyPr/>
                    <a:lstStyle/>
                    <a:p>
                      <a:r>
                        <a:rPr lang="en-US" sz="1800" dirty="0"/>
                        <a:t>Small self-contained apps. Fast deploy. Immutable build, test, deploy pipelines.</a:t>
                      </a:r>
                    </a:p>
                  </a:txBody>
                  <a:tcPr marL="91427" marR="91427"/>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hidden="1"/>
          <p:cNvGrpSpPr/>
          <p:nvPr/>
        </p:nvGrpSpPr>
        <p:grpSpPr>
          <a:xfrm>
            <a:off x="-7920948" y="-3550105"/>
            <a:ext cx="5924664" cy="1794463"/>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6283" rIns="0" bIns="146283" numCol="1" spcCol="0" rtlCol="0" fromWordArt="0" anchor="t" anchorCtr="0" forceAA="0" compatLnSpc="1">
                <a:prstTxWarp prst="textNoShape">
                  <a:avLst/>
                </a:prstTxWarp>
                <a:noAutofit/>
              </a:bodyPr>
              <a:lstStyle/>
              <a:p>
                <a:pPr defTabSz="896045">
                  <a:defRPr/>
                </a:pP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4303152" y="1561183"/>
            <a:ext cx="6686657" cy="3053436"/>
          </a:xfrm>
          <a:prstGeom prst="rect">
            <a:avLst/>
          </a:prstGeom>
        </p:spPr>
        <p:txBody>
          <a:bodyPr vert="horz" wrap="square" lIns="179218" tIns="143375" rIns="179218" bIns="143375"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20">
              <a:spcBef>
                <a:spcPts val="1200"/>
              </a:spcBef>
              <a:defRPr/>
            </a:pPr>
            <a:r>
              <a:rPr lang="en-US" sz="2400" dirty="0">
                <a:solidFill>
                  <a:srgbClr val="353535"/>
                </a:solidFill>
                <a:latin typeface="Segoe UI Light"/>
                <a:cs typeface="Segoe UI Semibold" panose="020B0702040204020203" pitchFamily="34" charset="0"/>
              </a:rPr>
              <a:t>Compute pools for job processing</a:t>
            </a:r>
          </a:p>
          <a:p>
            <a:pPr defTabSz="914020">
              <a:spcBef>
                <a:spcPts val="1200"/>
              </a:spcBef>
              <a:defRPr/>
            </a:pPr>
            <a:r>
              <a:rPr lang="en-US" sz="2400" dirty="0">
                <a:solidFill>
                  <a:srgbClr val="353535"/>
                </a:solidFill>
                <a:latin typeface="Segoe UI Light"/>
                <a:cs typeface="Segoe UI Semibold" panose="020B0702040204020203" pitchFamily="34" charset="0"/>
              </a:rPr>
              <a:t>Automatic scaling and regional coverage</a:t>
            </a:r>
          </a:p>
          <a:p>
            <a:pPr defTabSz="914020">
              <a:spcBef>
                <a:spcPts val="1200"/>
              </a:spcBef>
              <a:defRPr/>
            </a:pPr>
            <a:r>
              <a:rPr lang="en-US" sz="2400" dirty="0">
                <a:solidFill>
                  <a:srgbClr val="353535"/>
                </a:solidFill>
                <a:latin typeface="Segoe UI Light"/>
                <a:cs typeface="Segoe UI Semibold" panose="020B0702040204020203" pitchFamily="34" charset="0"/>
              </a:rPr>
              <a:t>Linux and Windows</a:t>
            </a:r>
          </a:p>
          <a:p>
            <a:pPr defTabSz="914020">
              <a:spcBef>
                <a:spcPts val="1200"/>
              </a:spcBef>
              <a:defRPr/>
            </a:pPr>
            <a:r>
              <a:rPr lang="en-US" sz="2400" dirty="0">
                <a:solidFill>
                  <a:srgbClr val="353535"/>
                </a:solidFill>
                <a:latin typeface="Segoe UI Light"/>
                <a:cs typeface="Segoe UI Semibold" panose="020B0702040204020203" pitchFamily="34" charset="0"/>
              </a:rPr>
              <a:t>Automatically recover failed tasks</a:t>
            </a:r>
          </a:p>
          <a:p>
            <a:pPr defTabSz="914020">
              <a:spcBef>
                <a:spcPts val="1200"/>
              </a:spcBef>
              <a:defRPr/>
            </a:pPr>
            <a:r>
              <a:rPr lang="en-US" sz="2400" dirty="0" err="1">
                <a:solidFill>
                  <a:srgbClr val="353535"/>
                </a:solidFill>
                <a:latin typeface="Segoe UI Light"/>
                <a:cs typeface="Segoe UI Semibold" panose="020B0702040204020203" pitchFamily="34" charset="0"/>
              </a:rPr>
              <a:t>Input/Output</a:t>
            </a:r>
            <a:r>
              <a:rPr lang="en-US" sz="2400" dirty="0">
                <a:solidFill>
                  <a:srgbClr val="353535"/>
                </a:solidFill>
                <a:latin typeface="Segoe UI Light"/>
                <a:cs typeface="Segoe UI Semibold" panose="020B0702040204020203" pitchFamily="34" charset="0"/>
              </a:rPr>
              <a:t> handling</a:t>
            </a:r>
          </a:p>
          <a:p>
            <a:pPr defTabSz="914020">
              <a:spcBef>
                <a:spcPts val="1200"/>
              </a:spcBef>
              <a:defRPr/>
            </a:pPr>
            <a:r>
              <a:rPr lang="en-US" sz="2400" dirty="0">
                <a:solidFill>
                  <a:srgbClr val="353535"/>
                </a:solidFill>
                <a:latin typeface="Segoe UI Light"/>
                <a:cs typeface="Segoe UI Semibold" panose="020B0702040204020203" pitchFamily="34" charset="0"/>
              </a:rPr>
              <a:t>Low-Priority (discounted) option</a:t>
            </a:r>
          </a:p>
        </p:txBody>
      </p:sp>
      <p:pic>
        <p:nvPicPr>
          <p:cNvPr id="39" name="Picture 38"/>
          <p:cNvPicPr>
            <a:picLocks noChangeAspect="1"/>
          </p:cNvPicPr>
          <p:nvPr/>
        </p:nvPicPr>
        <p:blipFill>
          <a:blip r:embed="rId9"/>
          <a:stretch>
            <a:fillRect/>
          </a:stretch>
        </p:blipFill>
        <p:spPr>
          <a:xfrm>
            <a:off x="139710" y="1125262"/>
            <a:ext cx="3618327" cy="4396984"/>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9801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Create compute-intensive application</a:t>
            </a:r>
          </a:p>
        </p:txBody>
      </p:sp>
    </p:spTree>
    <p:extLst>
      <p:ext uri="{BB962C8B-B14F-4D97-AF65-F5344CB8AC3E}">
        <p14:creationId xmlns:p14="http://schemas.microsoft.com/office/powerpoint/2010/main" val="3902064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03341" y="1133468"/>
            <a:ext cx="5185320" cy="5185318"/>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1" rIns="182837" bIns="146271" numCol="1" spcCol="0" rtlCol="0" fromWordArt="0" anchor="t" anchorCtr="0" forceAA="0" compatLnSpc="1">
            <a:prstTxWarp prst="textNoShape">
              <a:avLst/>
            </a:prstTxWarp>
            <a:noAutofit/>
          </a:bodyPr>
          <a:lstStyle/>
          <a:p>
            <a:pPr marL="0" marR="0" lvl="0" indent="0" algn="ctr" defTabSz="932206"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70C0"/>
              </a:solidFill>
              <a:effectLst/>
              <a:uLnTx/>
              <a:uFillTx/>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055078" y="2685278"/>
            <a:ext cx="2081847" cy="2030328"/>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light"/>
                <a:ea typeface="+mn-ea"/>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idx="4294967295"/>
          </p:nvPr>
        </p:nvSpPr>
        <p:spPr>
          <a:xfrm>
            <a:off x="536576" y="288925"/>
            <a:ext cx="11655425" cy="900113"/>
          </a:xfrm>
        </p:spPr>
        <p:txBody>
          <a:bodyPr/>
          <a:lstStyle/>
          <a:p>
            <a:pPr algn="ctr"/>
            <a:r>
              <a:rPr lang="en-US" sz="2400" b="1" spc="294" dirty="0">
                <a:gradFill>
                  <a:gsLst>
                    <a:gs pos="1250">
                      <a:schemeClr val="tx2"/>
                    </a:gs>
                    <a:gs pos="100000">
                      <a:schemeClr val="tx2"/>
                    </a:gs>
                  </a:gsLst>
                  <a:lin ang="5400000" scaled="0"/>
                </a:gradFill>
                <a:latin typeface="Segoe UI" panose="020B0502040204020203" pitchFamily="34" charset="0"/>
              </a:rPr>
              <a:t>WHAT IS HIGH PERFORMANCE COMPUTING?</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471861" y="2755060"/>
            <a:ext cx="975499" cy="924118"/>
            <a:chOff x="2521426" y="2809809"/>
            <a:chExt cx="995060" cy="942649"/>
          </a:xfrm>
        </p:grpSpPr>
        <p:sp>
          <p:nvSpPr>
            <p:cNvPr id="107" name="Rectangle 106"/>
            <p:cNvSpPr/>
            <p:nvPr/>
          </p:nvSpPr>
          <p:spPr>
            <a:xfrm>
              <a:off x="2521426" y="3582926"/>
              <a:ext cx="995060" cy="169532"/>
            </a:xfrm>
            <a:prstGeom prst="rect">
              <a:avLst/>
            </a:prstGeom>
            <a:ln>
              <a:solidFill>
                <a:schemeClr val="tx2"/>
              </a:solidFill>
            </a:ln>
          </p:spPr>
          <p:txBody>
            <a:bodyPr vert="horz" wrap="square" lIns="0" tIns="0" rIns="0" bIns="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27012" y="4267828"/>
            <a:ext cx="1265196" cy="767442"/>
            <a:chOff x="2373673" y="4352910"/>
            <a:chExt cx="1290566" cy="782831"/>
          </a:xfrm>
        </p:grpSpPr>
        <p:sp>
          <p:nvSpPr>
            <p:cNvPr id="110" name="TextBox 109"/>
            <p:cNvSpPr txBox="1"/>
            <p:nvPr/>
          </p:nvSpPr>
          <p:spPr>
            <a:xfrm>
              <a:off x="2373673" y="4966209"/>
              <a:ext cx="129056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785720" y="2893573"/>
            <a:ext cx="757134" cy="776273"/>
            <a:chOff x="801475" y="2951097"/>
            <a:chExt cx="772316" cy="791839"/>
          </a:xfrm>
        </p:grpSpPr>
        <p:sp>
          <p:nvSpPr>
            <p:cNvPr id="113" name="Rectangle 112"/>
            <p:cNvSpPr/>
            <p:nvPr/>
          </p:nvSpPr>
          <p:spPr>
            <a:xfrm>
              <a:off x="801475" y="3573659"/>
              <a:ext cx="772316" cy="16927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9" rtl="0" eaLnBrk="1" fontAlgn="base" latinLnBrk="0" hangingPunct="1">
                <a:lnSpc>
                  <a:spcPct val="90000"/>
                </a:lnSpc>
                <a:spcBef>
                  <a:spcPct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42252" y="4144881"/>
            <a:ext cx="1044070" cy="881055"/>
            <a:chOff x="655130" y="4227497"/>
            <a:chExt cx="1065006" cy="898722"/>
          </a:xfrm>
        </p:grpSpPr>
        <p:sp>
          <p:nvSpPr>
            <p:cNvPr id="116" name="TextBox 115"/>
            <p:cNvSpPr txBox="1"/>
            <p:nvPr/>
          </p:nvSpPr>
          <p:spPr>
            <a:xfrm>
              <a:off x="655130" y="4956942"/>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42252" y="5440730"/>
            <a:ext cx="1044070" cy="978378"/>
            <a:chOff x="655130" y="5549334"/>
            <a:chExt cx="1065006" cy="997997"/>
          </a:xfrm>
        </p:grpSpPr>
        <p:sp>
          <p:nvSpPr>
            <p:cNvPr id="143" name="TextBox 142"/>
            <p:cNvSpPr txBox="1"/>
            <p:nvPr/>
          </p:nvSpPr>
          <p:spPr>
            <a:xfrm>
              <a:off x="655130" y="6208267"/>
              <a:ext cx="1065006"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37575" y="5453184"/>
            <a:ext cx="1044070" cy="781311"/>
            <a:chOff x="2486453" y="5562034"/>
            <a:chExt cx="1065006" cy="796978"/>
          </a:xfrm>
        </p:grpSpPr>
        <p:sp>
          <p:nvSpPr>
            <p:cNvPr id="119" name="TextBox 118"/>
            <p:cNvSpPr txBox="1"/>
            <p:nvPr/>
          </p:nvSpPr>
          <p:spPr>
            <a:xfrm>
              <a:off x="2486453" y="6189735"/>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665324" y="5411162"/>
            <a:ext cx="1140357" cy="1007947"/>
            <a:chOff x="8839081" y="5519172"/>
            <a:chExt cx="1163224" cy="1028159"/>
          </a:xfrm>
        </p:grpSpPr>
        <p:sp>
          <p:nvSpPr>
            <p:cNvPr id="147" name="TextBox 146"/>
            <p:cNvSpPr txBox="1"/>
            <p:nvPr/>
          </p:nvSpPr>
          <p:spPr>
            <a:xfrm>
              <a:off x="8839081" y="6208267"/>
              <a:ext cx="1163224"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459051" y="5448513"/>
            <a:ext cx="1137322" cy="795315"/>
            <a:chOff x="10668776" y="5557271"/>
            <a:chExt cx="1160128" cy="811263"/>
          </a:xfrm>
        </p:grpSpPr>
        <p:sp>
          <p:nvSpPr>
            <p:cNvPr id="134" name="TextBox 133"/>
            <p:cNvSpPr txBox="1"/>
            <p:nvPr/>
          </p:nvSpPr>
          <p:spPr>
            <a:xfrm>
              <a:off x="10668776" y="6199002"/>
              <a:ext cx="1160128"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713467" y="4188457"/>
            <a:ext cx="1044070" cy="846813"/>
            <a:chOff x="8888190" y="4271947"/>
            <a:chExt cx="1065006" cy="863794"/>
          </a:xfrm>
        </p:grpSpPr>
        <p:sp>
          <p:nvSpPr>
            <p:cNvPr id="125" name="TextBox 124"/>
            <p:cNvSpPr txBox="1"/>
            <p:nvPr/>
          </p:nvSpPr>
          <p:spPr>
            <a:xfrm>
              <a:off x="8888190"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505677" y="4292729"/>
            <a:ext cx="1044070" cy="742541"/>
            <a:chOff x="10716337" y="4378310"/>
            <a:chExt cx="1065006" cy="757431"/>
          </a:xfrm>
        </p:grpSpPr>
        <p:sp>
          <p:nvSpPr>
            <p:cNvPr id="131" name="TextBox 130"/>
            <p:cNvSpPr txBox="1"/>
            <p:nvPr/>
          </p:nvSpPr>
          <p:spPr>
            <a:xfrm>
              <a:off x="10716337"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505677" y="2993174"/>
            <a:ext cx="1044070" cy="686005"/>
            <a:chOff x="10716337" y="3052697"/>
            <a:chExt cx="1065006" cy="699761"/>
          </a:xfrm>
        </p:grpSpPr>
        <p:sp>
          <p:nvSpPr>
            <p:cNvPr id="137" name="TextBox 136"/>
            <p:cNvSpPr txBox="1"/>
            <p:nvPr/>
          </p:nvSpPr>
          <p:spPr>
            <a:xfrm>
              <a:off x="10716337" y="3582926"/>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713467" y="2892016"/>
            <a:ext cx="1044070" cy="943779"/>
            <a:chOff x="8888190" y="2949509"/>
            <a:chExt cx="1065006" cy="962704"/>
          </a:xfrm>
        </p:grpSpPr>
        <p:sp>
          <p:nvSpPr>
            <p:cNvPr id="122" name="TextBox 121"/>
            <p:cNvSpPr txBox="1"/>
            <p:nvPr/>
          </p:nvSpPr>
          <p:spPr>
            <a:xfrm>
              <a:off x="8888190" y="3573659"/>
              <a:ext cx="1065006" cy="338554"/>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42252" y="1478361"/>
            <a:ext cx="1044070" cy="983177"/>
            <a:chOff x="655130" y="1507506"/>
            <a:chExt cx="1065006" cy="1002891"/>
          </a:xfrm>
        </p:grpSpPr>
        <p:sp>
          <p:nvSpPr>
            <p:cNvPr id="128" name="TextBox 127"/>
            <p:cNvSpPr txBox="1"/>
            <p:nvPr/>
          </p:nvSpPr>
          <p:spPr>
            <a:xfrm>
              <a:off x="655130" y="2171333"/>
              <a:ext cx="1065006" cy="339064"/>
            </a:xfrm>
            <a:prstGeom prst="rect">
              <a:avLst/>
            </a:prstGeom>
            <a:noFill/>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25514" y="1523491"/>
            <a:ext cx="1068193" cy="753427"/>
            <a:chOff x="2474150" y="1553543"/>
            <a:chExt cx="1089612" cy="768535"/>
          </a:xfrm>
        </p:grpSpPr>
        <p:sp>
          <p:nvSpPr>
            <p:cNvPr id="104" name="Rectangle 103"/>
            <p:cNvSpPr/>
            <p:nvPr/>
          </p:nvSpPr>
          <p:spPr>
            <a:xfrm>
              <a:off x="2474150" y="2152801"/>
              <a:ext cx="1089612" cy="169277"/>
            </a:xfrm>
            <a:prstGeom prst="rect">
              <a:avLst/>
            </a:prstGeom>
            <a:ln>
              <a:solidFill>
                <a:schemeClr val="tx2"/>
              </a:solidFill>
            </a:ln>
          </p:spPr>
          <p:txBody>
            <a:bodyPr vert="horz" wrap="square" lIns="0" tIns="0" rIns="0" bIns="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501178" y="1588856"/>
            <a:ext cx="1468653" cy="867614"/>
            <a:chOff x="8671642" y="1620219"/>
            <a:chExt cx="1498103" cy="885012"/>
          </a:xfrm>
        </p:grpSpPr>
        <p:sp>
          <p:nvSpPr>
            <p:cNvPr id="140" name="TextBox 139"/>
            <p:cNvSpPr txBox="1"/>
            <p:nvPr/>
          </p:nvSpPr>
          <p:spPr>
            <a:xfrm>
              <a:off x="8671642" y="2166167"/>
              <a:ext cx="1498103"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Weather </a:t>
              </a:r>
              <a:b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b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505677" y="1500147"/>
            <a:ext cx="1044070" cy="775039"/>
            <a:chOff x="10716337" y="1529731"/>
            <a:chExt cx="1065006" cy="790580"/>
          </a:xfrm>
        </p:grpSpPr>
        <p:sp>
          <p:nvSpPr>
            <p:cNvPr id="101" name="TextBox 100"/>
            <p:cNvSpPr txBox="1"/>
            <p:nvPr/>
          </p:nvSpPr>
          <p:spPr>
            <a:xfrm>
              <a:off x="10716337" y="2151034"/>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sp>
        <p:nvSpPr>
          <p:cNvPr id="98" name="TextBox 97"/>
          <p:cNvSpPr txBox="1"/>
          <p:nvPr/>
        </p:nvSpPr>
        <p:spPr>
          <a:xfrm>
            <a:off x="5541324" y="4029330"/>
            <a:ext cx="1109453" cy="729911"/>
          </a:xfrm>
          <a:prstGeom prst="rect">
            <a:avLst/>
          </a:prstGeom>
          <a:noFill/>
        </p:spPr>
        <p:txBody>
          <a:bodyPr wrap="none" lIns="182837" tIns="146271" rIns="182837" bIns="146271" rtlCol="0">
            <a:spAutoFit/>
          </a:bodyPr>
          <a:lstStyle/>
          <a:p>
            <a:pPr marL="0" marR="0" lvl="0" indent="0" algn="ctr" defTabSz="914140" rtl="0" eaLnBrk="1" fontAlgn="auto" latinLnBrk="0" hangingPunct="1">
              <a:lnSpc>
                <a:spcPct val="90000"/>
              </a:lnSpc>
              <a:spcBef>
                <a:spcPts val="0"/>
              </a:spcBef>
              <a:spcAft>
                <a:spcPts val="600"/>
              </a:spcAft>
              <a:buClrTx/>
              <a:buSzTx/>
              <a:buFontTx/>
              <a:buNone/>
              <a:tabLst/>
              <a:defRPr/>
            </a:pPr>
            <a:r>
              <a:rPr kumimoji="0" lang="en-US" sz="3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781531" y="1389093"/>
            <a:ext cx="4628941" cy="4643377"/>
            <a:chOff x="3857357" y="1416449"/>
            <a:chExt cx="4721761" cy="4736487"/>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grpSp>
        <p:sp>
          <p:nvSpPr>
            <p:cNvPr id="157" name="TextBox 156"/>
            <p:cNvSpPr txBox="1"/>
            <p:nvPr/>
          </p:nvSpPr>
          <p:spPr>
            <a:xfrm>
              <a:off x="7234063" y="2636144"/>
              <a:ext cx="914400" cy="339064"/>
            </a:xfrm>
            <a:prstGeom prst="rect">
              <a:avLst/>
            </a:prstGeom>
            <a:noFill/>
          </p:spPr>
          <p:txBody>
            <a:bodyPr vert="horz" wrap="square" lIns="0" tIns="0" rIns="0" bIns="0" rtlCol="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Graphics &amp; rendering</a:t>
              </a:r>
            </a:p>
          </p:txBody>
        </p:sp>
        <p:sp>
          <p:nvSpPr>
            <p:cNvPr id="181" name="Rectangle 180"/>
            <p:cNvSpPr/>
            <p:nvPr/>
          </p:nvSpPr>
          <p:spPr>
            <a:xfrm>
              <a:off x="4412583" y="2636144"/>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Fluid dynamics</a:t>
              </a:r>
            </a:p>
          </p:txBody>
        </p:sp>
        <p:sp>
          <p:nvSpPr>
            <p:cNvPr id="193" name="Rectangle 192"/>
            <p:cNvSpPr/>
            <p:nvPr/>
          </p:nvSpPr>
          <p:spPr>
            <a:xfrm>
              <a:off x="7664718" y="3855449"/>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Crash Simulations</a:t>
              </a:r>
            </a:p>
          </p:txBody>
        </p:sp>
        <p:sp>
          <p:nvSpPr>
            <p:cNvPr id="196" name="Rectangle 195"/>
            <p:cNvSpPr/>
            <p:nvPr/>
          </p:nvSpPr>
          <p:spPr>
            <a:xfrm>
              <a:off x="3857357" y="3860681"/>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Deep Learning</a:t>
              </a:r>
            </a:p>
          </p:txBody>
        </p:sp>
        <p:sp>
          <p:nvSpPr>
            <p:cNvPr id="190" name="Rectangle 189"/>
            <p:cNvSpPr/>
            <p:nvPr/>
          </p:nvSpPr>
          <p:spPr>
            <a:xfrm>
              <a:off x="723406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Structural</a:t>
              </a:r>
            </a:p>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simulations</a:t>
              </a:r>
            </a:p>
          </p:txBody>
        </p:sp>
        <p:sp>
          <p:nvSpPr>
            <p:cNvPr id="218" name="Rectangle 217"/>
            <p:cNvSpPr/>
            <p:nvPr/>
          </p:nvSpPr>
          <p:spPr>
            <a:xfrm>
              <a:off x="441258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21" name="Rectangle 220"/>
            <p:cNvSpPr/>
            <p:nvPr/>
          </p:nvSpPr>
          <p:spPr>
            <a:xfrm>
              <a:off x="5730418" y="1965048"/>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Risk Simulations</a:t>
              </a:r>
            </a:p>
          </p:txBody>
        </p:sp>
        <p:sp>
          <p:nvSpPr>
            <p:cNvPr id="211" name="Rectangle 210"/>
            <p:cNvSpPr/>
            <p:nvPr/>
          </p:nvSpPr>
          <p:spPr>
            <a:xfrm>
              <a:off x="5761037" y="5983404"/>
              <a:ext cx="914400" cy="169532"/>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96003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value for big compute</a:t>
            </a:r>
          </a:p>
        </p:txBody>
      </p:sp>
      <p:sp>
        <p:nvSpPr>
          <p:cNvPr id="8" name="Move_E7C2" descr="Expand, grow, enlarge&#10;">
            <a:extLst/>
          </p:cNvPr>
          <p:cNvSpPr>
            <a:spLocks noChangeAspect="1" noEditPoints="1"/>
          </p:cNvSpPr>
          <p:nvPr/>
        </p:nvSpPr>
        <p:spPr bwMode="auto">
          <a:xfrm>
            <a:off x="1259001" y="2039995"/>
            <a:ext cx="896200" cy="89642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TextBox 9"/>
          <p:cNvSpPr txBox="1"/>
          <p:nvPr/>
        </p:nvSpPr>
        <p:spPr>
          <a:xfrm>
            <a:off x="1160576" y="2936419"/>
            <a:ext cx="1093048" cy="669914"/>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Scale</a:t>
            </a:r>
          </a:p>
        </p:txBody>
      </p:sp>
      <p:sp>
        <p:nvSpPr>
          <p:cNvPr id="12" name="TextBox 11"/>
          <p:cNvSpPr txBox="1"/>
          <p:nvPr/>
        </p:nvSpPr>
        <p:spPr>
          <a:xfrm>
            <a:off x="3746743" y="2936420"/>
            <a:ext cx="1641265" cy="669832"/>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Elasticity</a:t>
            </a:r>
          </a:p>
        </p:txBody>
      </p:sp>
      <p:sp>
        <p:nvSpPr>
          <p:cNvPr id="13" name="arrow_6" descr="Bidirectional">
            <a:extLst/>
          </p:cNvPr>
          <p:cNvSpPr>
            <a:spLocks noChangeAspect="1" noEditPoints="1"/>
          </p:cNvSpPr>
          <p:nvPr/>
        </p:nvSpPr>
        <p:spPr bwMode="auto">
          <a:xfrm>
            <a:off x="4136229" y="2084816"/>
            <a:ext cx="858963" cy="806782"/>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4" name="money_2" descr="Revenue, financial report, funds&#10;">
            <a:extLst/>
          </p:cNvPr>
          <p:cNvSpPr>
            <a:spLocks noChangeAspect="1" noEditPoints="1"/>
          </p:cNvSpPr>
          <p:nvPr/>
        </p:nvSpPr>
        <p:spPr bwMode="auto">
          <a:xfrm>
            <a:off x="6976216" y="2084816"/>
            <a:ext cx="765173" cy="80678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5" name="TextBox 14"/>
          <p:cNvSpPr txBox="1"/>
          <p:nvPr/>
        </p:nvSpPr>
        <p:spPr>
          <a:xfrm>
            <a:off x="6397279" y="2936419"/>
            <a:ext cx="1923047" cy="669914"/>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Pay for use</a:t>
            </a:r>
          </a:p>
        </p:txBody>
      </p:sp>
      <p:sp>
        <p:nvSpPr>
          <p:cNvPr id="16" name="server" descr="Server, server center, data center, storage&#10;">
            <a:extLst/>
          </p:cNvPr>
          <p:cNvSpPr>
            <a:spLocks noChangeAspect="1" noEditPoints="1"/>
          </p:cNvSpPr>
          <p:nvPr/>
        </p:nvSpPr>
        <p:spPr bwMode="auto">
          <a:xfrm>
            <a:off x="2047891" y="4099286"/>
            <a:ext cx="424762" cy="8067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7" name="TextBox 16"/>
          <p:cNvSpPr txBox="1"/>
          <p:nvPr/>
        </p:nvSpPr>
        <p:spPr>
          <a:xfrm>
            <a:off x="637788" y="4889497"/>
            <a:ext cx="3255096"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Hardware selection</a:t>
            </a:r>
          </a:p>
        </p:txBody>
      </p:sp>
      <p:sp>
        <p:nvSpPr>
          <p:cNvPr id="18" name="TextBox 17"/>
          <p:cNvSpPr txBox="1"/>
          <p:nvPr/>
        </p:nvSpPr>
        <p:spPr>
          <a:xfrm>
            <a:off x="4472861" y="4889497"/>
            <a:ext cx="3032780"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No infrastructure</a:t>
            </a:r>
          </a:p>
        </p:txBody>
      </p:sp>
      <p:sp>
        <p:nvSpPr>
          <p:cNvPr id="19" name="TextBox 18"/>
          <p:cNvSpPr txBox="1"/>
          <p:nvPr/>
        </p:nvSpPr>
        <p:spPr>
          <a:xfrm>
            <a:off x="7928953" y="4889497"/>
            <a:ext cx="3153799"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Known costs</a:t>
            </a:r>
          </a:p>
        </p:txBody>
      </p:sp>
      <p:sp>
        <p:nvSpPr>
          <p:cNvPr id="20" name="building_4" descr="Warehouse, garage manufacturing&#10;">
            <a:extLst/>
          </p:cNvPr>
          <p:cNvSpPr>
            <a:spLocks noChangeAspect="1" noEditPoints="1"/>
          </p:cNvSpPr>
          <p:nvPr/>
        </p:nvSpPr>
        <p:spPr bwMode="auto">
          <a:xfrm>
            <a:off x="5581479" y="4441285"/>
            <a:ext cx="815546" cy="448212"/>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1" name="server" descr="Server, server center, data center, storage&#10;">
            <a:extLst/>
          </p:cNvPr>
          <p:cNvSpPr>
            <a:spLocks noChangeAspect="1" noEditPoints="1"/>
          </p:cNvSpPr>
          <p:nvPr/>
        </p:nvSpPr>
        <p:spPr bwMode="auto">
          <a:xfrm>
            <a:off x="6503010" y="4441285"/>
            <a:ext cx="235979" cy="44821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22" name="Money_4" descr="Money, currency, coins&#10;">
            <a:extLst/>
          </p:cNvPr>
          <p:cNvSpPr>
            <a:spLocks noChangeAspect="1" noEditPoints="1"/>
          </p:cNvSpPr>
          <p:nvPr/>
        </p:nvSpPr>
        <p:spPr bwMode="auto">
          <a:xfrm>
            <a:off x="9071642" y="4081708"/>
            <a:ext cx="868420" cy="806782"/>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3" name="globe_4" descr="Globe, global, earth&#10;">
            <a:extLst/>
          </p:cNvPr>
          <p:cNvSpPr>
            <a:spLocks noChangeAspect="1" noEditPoints="1"/>
          </p:cNvSpPr>
          <p:nvPr/>
        </p:nvSpPr>
        <p:spPr bwMode="auto">
          <a:xfrm>
            <a:off x="9722418" y="2084816"/>
            <a:ext cx="796778" cy="80678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 name="TextBox 23"/>
          <p:cNvSpPr txBox="1"/>
          <p:nvPr/>
        </p:nvSpPr>
        <p:spPr>
          <a:xfrm>
            <a:off x="8693552" y="2936420"/>
            <a:ext cx="2854505"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Reach &amp; locality</a:t>
            </a:r>
          </a:p>
        </p:txBody>
      </p:sp>
    </p:spTree>
    <p:extLst>
      <p:ext uri="{BB962C8B-B14F-4D97-AF65-F5344CB8AC3E}">
        <p14:creationId xmlns:p14="http://schemas.microsoft.com/office/powerpoint/2010/main" val="247806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P spid="13" grpId="0" animBg="1"/>
      <p:bldP spid="14" grpId="0" animBg="1"/>
      <p:bldP spid="15" grpId="0"/>
      <p:bldP spid="16" grpId="0" animBg="1"/>
      <p:bldP spid="17" grpId="0"/>
      <p:bldP spid="18" grpId="0"/>
      <p:bldP spid="19" grpId="0"/>
      <p:bldP spid="20" grpId="0" animBg="1"/>
      <p:bldP spid="21" grpId="0" animBg="1"/>
      <p:bldP spid="22" grpId="0" animBg="1"/>
      <p:bldP spid="23" grpId="0" animBg="1"/>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6372591" y="1284776"/>
            <a:ext cx="282229" cy="180737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nvGrpSpPr>
          <p:cNvPr id="127" name="Group 126"/>
          <p:cNvGrpSpPr/>
          <p:nvPr/>
        </p:nvGrpSpPr>
        <p:grpSpPr>
          <a:xfrm>
            <a:off x="4143175" y="4739739"/>
            <a:ext cx="3276939" cy="1669194"/>
            <a:chOff x="5442654" y="4275734"/>
            <a:chExt cx="334264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4" name="Group 123"/>
            <p:cNvGrpSpPr/>
            <p:nvPr/>
          </p:nvGrpSpPr>
          <p:grpSpPr>
            <a:xfrm>
              <a:off x="5442654" y="5035088"/>
              <a:ext cx="3342649" cy="943310"/>
              <a:chOff x="6332961" y="5035088"/>
              <a:chExt cx="334264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09" name="TextBox 108"/>
              <p:cNvSpPr txBox="1"/>
              <p:nvPr/>
            </p:nvSpPr>
            <p:spPr>
              <a:xfrm>
                <a:off x="6332961" y="5485145"/>
                <a:ext cx="83534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INPUT</a:t>
                </a:r>
              </a:p>
            </p:txBody>
          </p:sp>
          <p:sp>
            <p:nvSpPr>
              <p:cNvPr id="110" name="TextBox 109"/>
              <p:cNvSpPr txBox="1"/>
              <p:nvPr/>
            </p:nvSpPr>
            <p:spPr>
              <a:xfrm>
                <a:off x="8675111" y="5485145"/>
                <a:ext cx="100049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OUTPUT</a:t>
                </a:r>
              </a:p>
            </p:txBody>
          </p:sp>
        </p:grpSp>
      </p:grpSp>
      <p:sp>
        <p:nvSpPr>
          <p:cNvPr id="2" name="Title 1"/>
          <p:cNvSpPr>
            <a:spLocks noGrp="1"/>
          </p:cNvSpPr>
          <p:nvPr>
            <p:ph type="title"/>
          </p:nvPr>
        </p:nvSpPr>
        <p:spPr>
          <a:xfrm>
            <a:off x="269241" y="289957"/>
            <a:ext cx="4855632" cy="899537"/>
          </a:xfrm>
        </p:spPr>
        <p:txBody>
          <a:bodyPr>
            <a:normAutofit fontScale="90000"/>
          </a:bodyPr>
          <a:lstStyle/>
          <a:p>
            <a:r>
              <a:rPr lang="en-US"/>
              <a:t>Azure Batch Concepts</a:t>
            </a:r>
          </a:p>
        </p:txBody>
      </p:sp>
      <p:sp>
        <p:nvSpPr>
          <p:cNvPr id="27" name="Freeform 9"/>
          <p:cNvSpPr>
            <a:spLocks noEditPoints="1"/>
          </p:cNvSpPr>
          <p:nvPr/>
        </p:nvSpPr>
        <p:spPr bwMode="auto">
          <a:xfrm>
            <a:off x="5315292" y="3487216"/>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9"/>
          <p:cNvSpPr>
            <a:spLocks noEditPoints="1"/>
          </p:cNvSpPr>
          <p:nvPr/>
        </p:nvSpPr>
        <p:spPr bwMode="auto">
          <a:xfrm>
            <a:off x="7141697" y="348010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9"/>
          <p:cNvSpPr>
            <a:spLocks noEditPoints="1"/>
          </p:cNvSpPr>
          <p:nvPr/>
        </p:nvSpPr>
        <p:spPr bwMode="auto">
          <a:xfrm>
            <a:off x="5311549" y="448799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9"/>
          <p:cNvSpPr>
            <a:spLocks noEditPoints="1"/>
          </p:cNvSpPr>
          <p:nvPr/>
        </p:nvSpPr>
        <p:spPr bwMode="auto">
          <a:xfrm>
            <a:off x="7125743" y="4490947"/>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Rectangle 89"/>
          <p:cNvSpPr/>
          <p:nvPr/>
        </p:nvSpPr>
        <p:spPr bwMode="auto">
          <a:xfrm>
            <a:off x="8331388" y="2461051"/>
            <a:ext cx="1249639" cy="426788"/>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Applications / Algorithms</a:t>
            </a:r>
          </a:p>
        </p:txBody>
      </p:sp>
      <p:grpSp>
        <p:nvGrpSpPr>
          <p:cNvPr id="93" name="Group 92"/>
          <p:cNvGrpSpPr/>
          <p:nvPr/>
        </p:nvGrpSpPr>
        <p:grpSpPr>
          <a:xfrm>
            <a:off x="6113740" y="2303421"/>
            <a:ext cx="765696"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4" name="Group 93"/>
          <p:cNvGrpSpPr/>
          <p:nvPr/>
        </p:nvGrpSpPr>
        <p:grpSpPr>
          <a:xfrm>
            <a:off x="6113740" y="2031389"/>
            <a:ext cx="765696"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7" name="Group 96"/>
          <p:cNvGrpSpPr/>
          <p:nvPr/>
        </p:nvGrpSpPr>
        <p:grpSpPr>
          <a:xfrm>
            <a:off x="6113740" y="1552099"/>
            <a:ext cx="765696"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3" name="Group 72"/>
          <p:cNvGrpSpPr/>
          <p:nvPr/>
        </p:nvGrpSpPr>
        <p:grpSpPr>
          <a:xfrm>
            <a:off x="6113740" y="2589240"/>
            <a:ext cx="765696"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2" name="TextBox 71"/>
          <p:cNvSpPr txBox="1"/>
          <p:nvPr/>
        </p:nvSpPr>
        <p:spPr>
          <a:xfrm>
            <a:off x="5596788" y="897976"/>
            <a:ext cx="1833834" cy="402618"/>
          </a:xfrm>
          <a:prstGeom prst="rect">
            <a:avLst/>
          </a:prstGeom>
          <a:noFill/>
        </p:spPr>
        <p:txBody>
          <a:bodyPr wrap="square" lIns="89634" tIns="89634" rIns="89634" bIns="89634" rtlCol="0" anchor="ctr" anchorCtr="0">
            <a:sp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Queue</a:t>
            </a:r>
          </a:p>
        </p:txBody>
      </p:sp>
      <p:sp>
        <p:nvSpPr>
          <p:cNvPr id="50" name="Rectangle 49"/>
          <p:cNvSpPr/>
          <p:nvPr/>
        </p:nvSpPr>
        <p:spPr bwMode="auto">
          <a:xfrm>
            <a:off x="7044415" y="4484119"/>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Rectangle 50"/>
          <p:cNvSpPr/>
          <p:nvPr/>
        </p:nvSpPr>
        <p:spPr bwMode="auto">
          <a:xfrm>
            <a:off x="7043052" y="3479943"/>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 name="Rectangle 61"/>
          <p:cNvSpPr/>
          <p:nvPr/>
        </p:nvSpPr>
        <p:spPr bwMode="auto">
          <a:xfrm>
            <a:off x="5111436" y="4482896"/>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Rectangle 62"/>
          <p:cNvSpPr/>
          <p:nvPr/>
        </p:nvSpPr>
        <p:spPr bwMode="auto">
          <a:xfrm>
            <a:off x="5111436" y="3479942"/>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 name="Rectangle: Rounded Corners 2"/>
          <p:cNvSpPr/>
          <p:nvPr/>
        </p:nvSpPr>
        <p:spPr bwMode="auto">
          <a:xfrm>
            <a:off x="4676661" y="3204894"/>
            <a:ext cx="3585699" cy="203835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 name="TextBox 5"/>
          <p:cNvSpPr txBox="1"/>
          <p:nvPr/>
        </p:nvSpPr>
        <p:spPr>
          <a:xfrm>
            <a:off x="2637394" y="3950790"/>
            <a:ext cx="1861102" cy="622030"/>
          </a:xfrm>
          <a:prstGeom prst="rect">
            <a:avLst/>
          </a:prstGeom>
          <a:noFill/>
        </p:spPr>
        <p:txBody>
          <a:bodyPr wrap="non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Pool of VMs</a:t>
            </a:r>
          </a:p>
        </p:txBody>
      </p:sp>
      <p:sp>
        <p:nvSpPr>
          <p:cNvPr id="55" name="Rectangle: Rounded Corners 54"/>
          <p:cNvSpPr/>
          <p:nvPr/>
        </p:nvSpPr>
        <p:spPr bwMode="auto">
          <a:xfrm>
            <a:off x="5950125" y="1942937"/>
            <a:ext cx="1092927" cy="944709"/>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 name="Rectangle: Rounded Corners 55"/>
          <p:cNvSpPr/>
          <p:nvPr/>
        </p:nvSpPr>
        <p:spPr bwMode="auto">
          <a:xfrm>
            <a:off x="5950125" y="1466079"/>
            <a:ext cx="1092927" cy="385247"/>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 name="TextBox 57"/>
          <p:cNvSpPr txBox="1"/>
          <p:nvPr/>
        </p:nvSpPr>
        <p:spPr>
          <a:xfrm>
            <a:off x="4607569" y="1671777"/>
            <a:ext cx="1322274" cy="954428"/>
          </a:xfrm>
          <a:prstGeom prst="rect">
            <a:avLst/>
          </a:prstGeom>
          <a:noFill/>
        </p:spPr>
        <p:txBody>
          <a:bodyPr wrap="squar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Jobs &amp; Tasks</a:t>
            </a:r>
          </a:p>
        </p:txBody>
      </p:sp>
    </p:spTree>
    <p:extLst>
      <p:ext uri="{BB962C8B-B14F-4D97-AF65-F5344CB8AC3E}">
        <p14:creationId xmlns:p14="http://schemas.microsoft.com/office/powerpoint/2010/main" val="18491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HPC cluster deployed in the cloud</a:t>
            </a:r>
          </a:p>
          <a:p>
            <a:endParaRPr lang="en-US" dirty="0"/>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564221" cy="4700587"/>
          </a:xfrm>
        </p:spPr>
        <p:txBody>
          <a:bodyPr/>
          <a:lstStyle/>
          <a:p>
            <a:r>
              <a:rPr lang="en-US" dirty="0"/>
              <a:t>High performance computing (HPC) applications can scale to thousands of compute </a:t>
            </a:r>
            <a:r>
              <a:rPr lang="en-US"/>
              <a:t>cores that run </a:t>
            </a:r>
            <a:r>
              <a:rPr lang="en-US" dirty="0"/>
              <a:t>as a 100% cloud native solution. This HPC solution including the head node, compute nodes, and storage nodes, runs in Azure with no hardware infrastructure to maintain.</a:t>
            </a:r>
          </a:p>
          <a:p>
            <a:r>
              <a:rPr lang="en-US" dirty="0"/>
              <a:t>This solution is built on the Azure managed services: </a:t>
            </a:r>
            <a:r>
              <a:rPr lang="en-US" dirty="0">
                <a:hlinkClick r:id="rId3"/>
              </a:rPr>
              <a:t>Virtual Machine Scale Sets</a:t>
            </a:r>
            <a:r>
              <a:rPr lang="en-US" dirty="0"/>
              <a:t>, </a:t>
            </a:r>
            <a:r>
              <a:rPr lang="en-US" dirty="0">
                <a:hlinkClick r:id="rId4"/>
              </a:rPr>
              <a:t>Virtual Network</a:t>
            </a:r>
            <a:r>
              <a:rPr lang="en-US" dirty="0"/>
              <a:t> and </a:t>
            </a:r>
            <a:r>
              <a:rPr lang="en-US" dirty="0">
                <a:hlinkClick r:id="rId5"/>
              </a:rPr>
              <a:t>Storage</a:t>
            </a:r>
            <a:r>
              <a:rPr lang="en-US" dirty="0"/>
              <a:t>. These services run in a high-availability environment, patched and supported, allowing you to focus on your solution instead of the environment they run in. </a:t>
            </a:r>
          </a:p>
          <a:p>
            <a:endParaRPr lang="en-US" dirty="0"/>
          </a:p>
        </p:txBody>
      </p:sp>
      <p:pic>
        <p:nvPicPr>
          <p:cNvPr id="6" name="Picture 5"/>
          <p:cNvPicPr>
            <a:picLocks noChangeAspect="1"/>
          </p:cNvPicPr>
          <p:nvPr/>
        </p:nvPicPr>
        <p:blipFill>
          <a:blip r:embed="rId6"/>
          <a:stretch>
            <a:fillRect/>
          </a:stretch>
        </p:blipFill>
        <p:spPr>
          <a:xfrm>
            <a:off x="5680957" y="1578419"/>
            <a:ext cx="6255038" cy="5188146"/>
          </a:xfrm>
          <a:prstGeom prst="rect">
            <a:avLst/>
          </a:prstGeom>
        </p:spPr>
      </p:pic>
    </p:spTree>
    <p:extLst>
      <p:ext uri="{BB962C8B-B14F-4D97-AF65-F5344CB8AC3E}">
        <p14:creationId xmlns:p14="http://schemas.microsoft.com/office/powerpoint/2010/main" val="337988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2" descr="C:\Users\DaveB\AppData\Local\Temp\SNAGHTML904bba5.PNG">
            <a:extLst>
              <a:ext uri="{FF2B5EF4-FFF2-40B4-BE49-F238E27FC236}">
                <a16:creationId xmlns:a16="http://schemas.microsoft.com/office/drawing/2014/main" id="{59BACD19-A463-4157-8D98-273F8B8A52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57104" y="480906"/>
            <a:ext cx="8453316" cy="589618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Azure Doc: Compute</a:t>
            </a:r>
          </a:p>
        </p:txBody>
      </p:sp>
      <p:sp>
        <p:nvSpPr>
          <p:cNvPr id="6" name="TextBox 5">
            <a:extLst>
              <a:ext uri="{FF2B5EF4-FFF2-40B4-BE49-F238E27FC236}">
                <a16:creationId xmlns:a16="http://schemas.microsoft.com/office/drawing/2014/main" id="{7F1A107D-A2A1-488F-8FBD-64FEEF1C35F7}"/>
              </a:ext>
            </a:extLst>
          </p:cNvPr>
          <p:cNvSpPr txBox="1"/>
          <p:nvPr/>
        </p:nvSpPr>
        <p:spPr>
          <a:xfrm>
            <a:off x="3543300" y="6412230"/>
            <a:ext cx="8472488" cy="369332"/>
          </a:xfrm>
          <a:prstGeom prst="rect">
            <a:avLst/>
          </a:prstGeom>
          <a:noFill/>
        </p:spPr>
        <p:txBody>
          <a:bodyPr wrap="square" rtlCol="0">
            <a:spAutoFit/>
          </a:bodyPr>
          <a:lstStyle/>
          <a:p>
            <a:r>
              <a:rPr lang="en-US" dirty="0">
                <a:hlinkClick r:id="rId3"/>
              </a:rPr>
              <a:t>https://docs.microsoft.com/en-us/azure/#pivot=products&amp;panel=Compute</a:t>
            </a:r>
            <a:r>
              <a:rPr lang="en-US" dirty="0"/>
              <a:t> </a:t>
            </a:r>
          </a:p>
        </p:txBody>
      </p:sp>
    </p:spTree>
    <p:extLst>
      <p:ext uri="{BB962C8B-B14F-4D97-AF65-F5344CB8AC3E}">
        <p14:creationId xmlns:p14="http://schemas.microsoft.com/office/powerpoint/2010/main" val="3725707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pc="-100" dirty="0"/>
              <a:t>On-premises HPC implementation bursting to Azure</a:t>
            </a:r>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038928" cy="4700587"/>
          </a:xfrm>
        </p:spPr>
        <p:txBody>
          <a:bodyPr>
            <a:normAutofit/>
          </a:bodyPr>
          <a:lstStyle/>
          <a:p>
            <a:r>
              <a:rPr lang="en-US" dirty="0"/>
              <a:t>High performance computing (HPC) applications can extend on-premises big compute. This HPC solution can extend its computational capacity by leveraging the compute-intensive instances of Virtual Machines running in Azure and accessed via Express Route or VPN.</a:t>
            </a:r>
          </a:p>
          <a:p>
            <a:r>
              <a:rPr lang="en-US" dirty="0"/>
              <a:t>This solution is built on the Azure managed services: </a:t>
            </a:r>
            <a:r>
              <a:rPr lang="en-US" dirty="0">
                <a:hlinkClick r:id="rId3"/>
              </a:rPr>
              <a:t>Virtual Machines</a:t>
            </a:r>
            <a:r>
              <a:rPr lang="en-US" dirty="0"/>
              <a:t>, </a:t>
            </a:r>
            <a:r>
              <a:rPr lang="en-US" dirty="0">
                <a:hlinkClick r:id="rId4"/>
              </a:rPr>
              <a:t>Virtual Network</a:t>
            </a:r>
            <a:r>
              <a:rPr lang="en-US" dirty="0"/>
              <a:t>, </a:t>
            </a:r>
            <a:r>
              <a:rPr lang="en-US" dirty="0">
                <a:hlinkClick r:id="rId5"/>
              </a:rPr>
              <a:t>VPN Gateway</a:t>
            </a:r>
            <a:r>
              <a:rPr lang="en-US" dirty="0"/>
              <a:t>, </a:t>
            </a:r>
            <a:r>
              <a:rPr lang="en-US" dirty="0">
                <a:hlinkClick r:id="rId6"/>
              </a:rPr>
              <a:t>ExpressRoute</a:t>
            </a:r>
            <a:r>
              <a:rPr lang="en-US" dirty="0"/>
              <a:t> and </a:t>
            </a:r>
            <a:r>
              <a:rPr lang="en-US" dirty="0">
                <a:hlinkClick r:id="rId7"/>
              </a:rPr>
              <a:t>Storage</a:t>
            </a:r>
            <a:r>
              <a:rPr lang="en-US" dirty="0"/>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srcRect l="17957" r="18846"/>
          <a:stretch/>
        </p:blipFill>
        <p:spPr>
          <a:xfrm>
            <a:off x="5038929" y="2234844"/>
            <a:ext cx="7042824" cy="4286250"/>
          </a:xfrm>
          <a:prstGeom prst="rect">
            <a:avLst/>
          </a:prstGeom>
        </p:spPr>
      </p:pic>
    </p:spTree>
    <p:extLst>
      <p:ext uri="{BB962C8B-B14F-4D97-AF65-F5344CB8AC3E}">
        <p14:creationId xmlns:p14="http://schemas.microsoft.com/office/powerpoint/2010/main" val="312981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err="1"/>
              <a:t>microservices</a:t>
            </a:r>
            <a:r>
              <a:rPr lang="en-US" dirty="0"/>
              <a:t>-based solutions</a:t>
            </a:r>
          </a:p>
        </p:txBody>
      </p:sp>
    </p:spTree>
    <p:extLst>
      <p:ext uri="{BB962C8B-B14F-4D97-AF65-F5344CB8AC3E}">
        <p14:creationId xmlns:p14="http://schemas.microsoft.com/office/powerpoint/2010/main" val="2412934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28489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175"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2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5422936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9838548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6792820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406137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Why?</a:t>
            </a:r>
          </a:p>
        </p:txBody>
      </p:sp>
    </p:spTree>
    <p:extLst>
      <p:ext uri="{BB962C8B-B14F-4D97-AF65-F5344CB8AC3E}">
        <p14:creationId xmlns:p14="http://schemas.microsoft.com/office/powerpoint/2010/main" val="8958734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Lightweight</a:t>
            </a:r>
          </a:p>
        </p:txBody>
      </p:sp>
    </p:spTree>
    <p:extLst>
      <p:ext uri="{BB962C8B-B14F-4D97-AF65-F5344CB8AC3E}">
        <p14:creationId xmlns:p14="http://schemas.microsoft.com/office/powerpoint/2010/main" val="30262712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3"/>
            <a:ext cx="2723282" cy="342335"/>
          </a:xfrm>
          <a:prstGeom prst="rect">
            <a:avLst/>
          </a:prstGeom>
          <a:noFill/>
        </p:spPr>
        <p:txBody>
          <a:bodyPr wrap="none" lIns="179268" tIns="143415" rIns="179268" bIns="143415" rtlCol="0">
            <a:noAutofit/>
          </a:bodyPr>
          <a:lstStyle/>
          <a:p>
            <a:pPr defTabSz="913970">
              <a:lnSpc>
                <a:spcPct val="90000"/>
              </a:lnSpc>
              <a:spcAft>
                <a:spcPts val="588"/>
              </a:spcAft>
              <a:defRPr/>
            </a:pPr>
            <a:r>
              <a:rPr lang="de-DE" sz="2800" dirty="0">
                <a:solidFill>
                  <a:srgbClr val="FFFFFF">
                    <a:lumMod val="50000"/>
                  </a:srgbClr>
                </a:solidFill>
                <a:latin typeface="Segoe UI Light"/>
              </a:rPr>
              <a:t>http://azureplatform.azurewebsites.net/</a:t>
            </a:r>
            <a:endParaRPr lang="en-US" sz="2800" dirty="0">
              <a:solidFill>
                <a:srgbClr val="FFFFFF">
                  <a:lumMod val="50000"/>
                </a:srgbClr>
              </a:solidFill>
              <a:latin typeface="Segoe UI Light"/>
            </a:endParaRPr>
          </a:p>
        </p:txBody>
      </p:sp>
      <p:sp>
        <p:nvSpPr>
          <p:cNvPr id="17" name="TextBox 16"/>
          <p:cNvSpPr txBox="1"/>
          <p:nvPr/>
        </p:nvSpPr>
        <p:spPr>
          <a:xfrm rot="16200000">
            <a:off x="10957334" y="6152857"/>
            <a:ext cx="1755247" cy="343710"/>
          </a:xfrm>
          <a:prstGeom prst="rect">
            <a:avLst/>
          </a:prstGeom>
          <a:noFill/>
        </p:spPr>
        <p:txBody>
          <a:bodyPr wrap="none" lIns="179268" tIns="143415" rIns="179268" bIns="143415" rtlCol="0">
            <a:noAutofit/>
          </a:bodyPr>
          <a:lstStyle/>
          <a:p>
            <a:pPr algn="r" defTabSz="913970">
              <a:lnSpc>
                <a:spcPct val="90000"/>
              </a:lnSpc>
              <a:spcAft>
                <a:spcPts val="588"/>
              </a:spcAft>
              <a:defRPr/>
            </a:pPr>
            <a:r>
              <a:rPr lang="de-DE" sz="1200" dirty="0">
                <a:solidFill>
                  <a:srgbClr val="FFFFFF">
                    <a:lumMod val="50000"/>
                  </a:srgbClr>
                </a:solidFill>
                <a:latin typeface="Segoe UI Light"/>
              </a:rPr>
              <a:t>* Preview Services</a:t>
            </a:r>
            <a:endParaRPr lang="en-US" sz="1200"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962820" y="4385356"/>
            <a:ext cx="3019425" cy="1638300"/>
          </a:xfrm>
          <a:prstGeom prst="rect">
            <a:avLst/>
          </a:prstGeom>
        </p:spPr>
      </p:pic>
      <p:pic>
        <p:nvPicPr>
          <p:cNvPr id="8" name="Picture 7"/>
          <p:cNvPicPr>
            <a:picLocks noChangeAspect="1"/>
          </p:cNvPicPr>
          <p:nvPr/>
        </p:nvPicPr>
        <p:blipFill>
          <a:blip r:embed="rId4"/>
          <a:stretch>
            <a:fillRect/>
          </a:stretch>
        </p:blipFill>
        <p:spPr>
          <a:xfrm>
            <a:off x="971552" y="2230738"/>
            <a:ext cx="2976563" cy="2109788"/>
          </a:xfrm>
          <a:prstGeom prst="rect">
            <a:avLst/>
          </a:prstGeom>
        </p:spPr>
      </p:pic>
      <p:pic>
        <p:nvPicPr>
          <p:cNvPr id="9" name="Picture 8"/>
          <p:cNvPicPr>
            <a:picLocks noChangeAspect="1"/>
          </p:cNvPicPr>
          <p:nvPr/>
        </p:nvPicPr>
        <p:blipFill>
          <a:blip r:embed="rId5"/>
          <a:stretch>
            <a:fillRect/>
          </a:stretch>
        </p:blipFill>
        <p:spPr>
          <a:xfrm>
            <a:off x="984252" y="143137"/>
            <a:ext cx="2957513" cy="2095500"/>
          </a:xfrm>
          <a:prstGeom prst="rect">
            <a:avLst/>
          </a:prstGeom>
        </p:spPr>
      </p:pic>
      <p:pic>
        <p:nvPicPr>
          <p:cNvPr id="23" name="Picture 22"/>
          <p:cNvPicPr>
            <a:picLocks noChangeAspect="1"/>
          </p:cNvPicPr>
          <p:nvPr/>
        </p:nvPicPr>
        <p:blipFill rotWithShape="1">
          <a:blip r:embed="rId6"/>
          <a:srcRect b="7848"/>
          <a:stretch/>
        </p:blipFill>
        <p:spPr>
          <a:xfrm>
            <a:off x="969170" y="6112561"/>
            <a:ext cx="10253663" cy="697815"/>
          </a:xfrm>
          <a:prstGeom prst="rect">
            <a:avLst/>
          </a:prstGeom>
        </p:spPr>
      </p:pic>
      <p:pic>
        <p:nvPicPr>
          <p:cNvPr id="19" name="Picture 18"/>
          <p:cNvPicPr>
            <a:picLocks noChangeAspect="1"/>
          </p:cNvPicPr>
          <p:nvPr/>
        </p:nvPicPr>
        <p:blipFill>
          <a:blip r:embed="rId7"/>
          <a:stretch>
            <a:fillRect/>
          </a:stretch>
        </p:blipFill>
        <p:spPr>
          <a:xfrm>
            <a:off x="8224839" y="106241"/>
            <a:ext cx="2957513" cy="2095500"/>
          </a:xfrm>
          <a:prstGeom prst="rect">
            <a:avLst/>
          </a:prstGeom>
        </p:spPr>
      </p:pic>
      <p:pic>
        <p:nvPicPr>
          <p:cNvPr id="20" name="Picture 19"/>
          <p:cNvPicPr>
            <a:picLocks noChangeAspect="1"/>
          </p:cNvPicPr>
          <p:nvPr/>
        </p:nvPicPr>
        <p:blipFill>
          <a:blip r:embed="rId8"/>
          <a:stretch>
            <a:fillRect/>
          </a:stretch>
        </p:blipFill>
        <p:spPr>
          <a:xfrm>
            <a:off x="8231189" y="2241813"/>
            <a:ext cx="3019425" cy="1662113"/>
          </a:xfrm>
          <a:prstGeom prst="rect">
            <a:avLst/>
          </a:prstGeom>
        </p:spPr>
      </p:pic>
      <p:pic>
        <p:nvPicPr>
          <p:cNvPr id="21" name="Picture 20"/>
          <p:cNvPicPr>
            <a:picLocks noChangeAspect="1"/>
          </p:cNvPicPr>
          <p:nvPr/>
        </p:nvPicPr>
        <p:blipFill>
          <a:blip r:embed="rId9"/>
          <a:stretch>
            <a:fillRect/>
          </a:stretch>
        </p:blipFill>
        <p:spPr>
          <a:xfrm>
            <a:off x="8248451" y="3949255"/>
            <a:ext cx="2943225" cy="2114550"/>
          </a:xfrm>
          <a:prstGeom prst="rect">
            <a:avLst/>
          </a:prstGeom>
        </p:spPr>
      </p:pic>
      <p:pic>
        <p:nvPicPr>
          <p:cNvPr id="14" name="Picture 13"/>
          <p:cNvPicPr>
            <a:picLocks noChangeAspect="1"/>
          </p:cNvPicPr>
          <p:nvPr/>
        </p:nvPicPr>
        <p:blipFill>
          <a:blip r:embed="rId10"/>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a:stretch>
            <a:fillRect/>
          </a:stretch>
        </p:blipFill>
        <p:spPr>
          <a:xfrm>
            <a:off x="4639369" y="2239516"/>
            <a:ext cx="2962275" cy="1690688"/>
          </a:xfrm>
          <a:prstGeom prst="rect">
            <a:avLst/>
          </a:prstGeom>
        </p:spPr>
      </p:pic>
      <p:pic>
        <p:nvPicPr>
          <p:cNvPr id="18" name="Picture 17"/>
          <p:cNvPicPr>
            <a:picLocks noChangeAspect="1"/>
          </p:cNvPicPr>
          <p:nvPr/>
        </p:nvPicPr>
        <p:blipFill>
          <a:blip r:embed="rId12"/>
          <a:stretch>
            <a:fillRect/>
          </a:stretch>
        </p:blipFill>
        <p:spPr>
          <a:xfrm>
            <a:off x="4633019" y="3923854"/>
            <a:ext cx="2981325" cy="2138363"/>
          </a:xfrm>
          <a:prstGeom prst="rect">
            <a:avLst/>
          </a:prstGeom>
        </p:spPr>
      </p:pic>
    </p:spTree>
    <p:extLst>
      <p:ext uri="{BB962C8B-B14F-4D97-AF65-F5344CB8AC3E}">
        <p14:creationId xmlns:p14="http://schemas.microsoft.com/office/powerpoint/2010/main" val="1536675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Portable</a:t>
            </a:r>
          </a:p>
        </p:txBody>
      </p:sp>
    </p:spTree>
    <p:extLst>
      <p:ext uri="{BB962C8B-B14F-4D97-AF65-F5344CB8AC3E}">
        <p14:creationId xmlns:p14="http://schemas.microsoft.com/office/powerpoint/2010/main" val="141279697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27985" y="1529866"/>
            <a:ext cx="3936031" cy="3798270"/>
          </a:xfrm>
          <a:prstGeom prst="rect">
            <a:avLst/>
          </a:prstGeom>
        </p:spPr>
      </p:pic>
    </p:spTree>
    <p:extLst>
      <p:ext uri="{BB962C8B-B14F-4D97-AF65-F5344CB8AC3E}">
        <p14:creationId xmlns:p14="http://schemas.microsoft.com/office/powerpoint/2010/main" val="42199367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9498" y="2404986"/>
            <a:ext cx="10829676" cy="203132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Ok, I’ve got containers.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6111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65180" y="-353726"/>
            <a:ext cx="654421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Service</a:t>
            </a:r>
            <a:endParaRPr sz="5300">
              <a:solidFill>
                <a:srgbClr val="353535"/>
              </a:solidFill>
            </a:endParaRPr>
          </a:p>
        </p:txBody>
      </p:sp>
      <p:grpSp>
        <p:nvGrpSpPr>
          <p:cNvPr id="34" name="Group 33"/>
          <p:cNvGrpSpPr/>
          <p:nvPr/>
        </p:nvGrpSpPr>
        <p:grpSpPr>
          <a:xfrm>
            <a:off x="6161336" y="1066763"/>
            <a:ext cx="5915303" cy="5088023"/>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algn="ctr" defTabSz="896045">
                <a:defRPr/>
              </a:pPr>
              <a:r>
                <a:rPr lang="en-US" sz="3100"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8" name="Rectangle 47"/>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9" name="Rectangle 48"/>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0" name="Rectangle 49"/>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1" name="Rectangle 50"/>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351910" y="1515260"/>
            <a:ext cx="5736576" cy="456740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Making containers in Azure EZ!</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Standard Docker tooling &amp; API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Streamlined provisioning of K8S, DCOS, and Docker Swarm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Linux &amp; Windows Server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&amp; Azure Stack</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ACS --&gt; AKS (Preview)</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Focus on Kubernetes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Managed Orchestrator</a:t>
            </a:r>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523" y="2721848"/>
            <a:ext cx="11007020" cy="9140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the point of all of this?!</a:t>
            </a:r>
          </a:p>
        </p:txBody>
      </p:sp>
    </p:spTree>
    <p:extLst>
      <p:ext uri="{BB962C8B-B14F-4D97-AF65-F5344CB8AC3E}">
        <p14:creationId xmlns:p14="http://schemas.microsoft.com/office/powerpoint/2010/main" val="128821503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101 </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8144" y="1690688"/>
            <a:ext cx="7735712" cy="4351338"/>
          </a:xfrm>
        </p:spPr>
      </p:pic>
      <p:sp>
        <p:nvSpPr>
          <p:cNvPr id="3" name="Rectangle 2">
            <a:extLst>
              <a:ext uri="{FF2B5EF4-FFF2-40B4-BE49-F238E27FC236}">
                <a16:creationId xmlns:a16="http://schemas.microsoft.com/office/drawing/2014/main" id="{550D79CF-83ED-4FD7-93B5-F6A32F0AE004}"/>
              </a:ext>
            </a:extLst>
          </p:cNvPr>
          <p:cNvSpPr/>
          <p:nvPr/>
        </p:nvSpPr>
        <p:spPr>
          <a:xfrm>
            <a:off x="5948854" y="1823544"/>
            <a:ext cx="4015001" cy="4218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39" y="355019"/>
            <a:ext cx="9382125" cy="529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380509" y="5942553"/>
            <a:ext cx="6096000" cy="646331"/>
          </a:xfrm>
          <a:prstGeom prst="rect">
            <a:avLst/>
          </a:prstGeom>
        </p:spPr>
        <p:txBody>
          <a:bodyPr lIns="91432" tIns="45715" rIns="91432" bIns="45715">
            <a:spAutoFit/>
          </a:bodyPr>
          <a:lstStyle/>
          <a:p>
            <a:r>
              <a:rPr lang="en-US" dirty="0">
                <a:solidFill>
                  <a:srgbClr val="313131"/>
                </a:solidFill>
                <a:latin typeface="&amp;quot"/>
              </a:rPr>
              <a:t>Microsoft: DEVOPS200.9x </a:t>
            </a:r>
            <a:r>
              <a:rPr lang="en-US" b="1" dirty="0">
                <a:solidFill>
                  <a:srgbClr val="313131"/>
                </a:solidFill>
                <a:latin typeface="&amp;quot"/>
              </a:rPr>
              <a:t>Architecting Distributed Cloud Applications</a:t>
            </a:r>
            <a:r>
              <a:rPr lang="en-US" dirty="0">
                <a:solidFill>
                  <a:srgbClr val="313131"/>
                </a:solidFill>
                <a:latin typeface="&amp;quot"/>
              </a:rPr>
              <a:t> </a:t>
            </a:r>
            <a:endParaRPr lang="en-US" b="0" i="0" u="none" strike="noStrike" dirty="0">
              <a:solidFill>
                <a:srgbClr val="313131"/>
              </a:solidFill>
              <a:effectLst/>
              <a:latin typeface="&amp;quot"/>
            </a:endParaRPr>
          </a:p>
        </p:txBody>
      </p:sp>
    </p:spTree>
    <p:extLst>
      <p:ext uri="{BB962C8B-B14F-4D97-AF65-F5344CB8AC3E}">
        <p14:creationId xmlns:p14="http://schemas.microsoft.com/office/powerpoint/2010/main" val="1775825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64" b="4509"/>
          <a:stretch/>
        </p:blipFill>
        <p:spPr>
          <a:xfrm>
            <a:off x="0" y="0"/>
            <a:ext cx="12191999" cy="6858000"/>
          </a:xfrm>
          <a:prstGeom prst="rect">
            <a:avLst/>
          </a:prstGeom>
        </p:spPr>
      </p:pic>
    </p:spTree>
    <p:extLst>
      <p:ext uri="{BB962C8B-B14F-4D97-AF65-F5344CB8AC3E}">
        <p14:creationId xmlns:p14="http://schemas.microsoft.com/office/powerpoint/2010/main" val="3544717808"/>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txBox="1">
            <a:spLocks/>
          </p:cNvSpPr>
          <p:nvPr/>
        </p:nvSpPr>
        <p:spPr>
          <a:xfrm>
            <a:off x="334454" y="1800992"/>
            <a:ext cx="7401157" cy="2290193"/>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1800">
                <a:solidFill>
                  <a:srgbClr val="353535"/>
                </a:solidFill>
                <a:latin typeface="Segoe UI Semibold" panose="020B0702040204020203" pitchFamily="34" charset="0"/>
                <a:cs typeface="Segoe UI Semibold" panose="020B0702040204020203" pitchFamily="34" charset="0"/>
              </a:rPr>
              <a:t>Simplest </a:t>
            </a:r>
            <a:r>
              <a:rPr lang="en-US" sz="180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No VM management</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13961">
              <a:lnSpc>
                <a:spcPct val="100000"/>
              </a:lnSpc>
              <a:spcBef>
                <a:spcPts val="0"/>
              </a:spcBef>
              <a:spcAft>
                <a:spcPts val="1176"/>
              </a:spcAft>
              <a:buClr>
                <a:srgbClr val="FFFFFF"/>
              </a:buClr>
              <a:buNone/>
              <a:defRPr/>
            </a:pPr>
            <a:endParaRPr lang="en-US" sz="180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65182" y="-353726"/>
            <a:ext cx="9367115"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Instances (Preview)</a:t>
            </a:r>
            <a:endParaRPr sz="5300">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126" y="1800992"/>
            <a:ext cx="5602655" cy="294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grpSp>
        <p:nvGrpSpPr>
          <p:cNvPr id="24" name="Group 23"/>
          <p:cNvGrpSpPr/>
          <p:nvPr/>
        </p:nvGrpSpPr>
        <p:grpSpPr>
          <a:xfrm>
            <a:off x="4827632" y="2271682"/>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783" y="1810247"/>
            <a:ext cx="226365" cy="132952"/>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3450" y="1815953"/>
            <a:ext cx="226332" cy="12724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715" y="1810247"/>
            <a:ext cx="226365" cy="132952"/>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3383" y="1815953"/>
            <a:ext cx="226332" cy="12724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2085" y="1810247"/>
            <a:ext cx="226365" cy="132952"/>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752" y="1815953"/>
            <a:ext cx="226332" cy="12724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2018" y="1810247"/>
            <a:ext cx="226365" cy="132952"/>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686" y="1815953"/>
            <a:ext cx="226332" cy="12724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8352" y="1810247"/>
            <a:ext cx="226365" cy="132952"/>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2018" y="1815953"/>
            <a:ext cx="226332" cy="12724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8284" y="1810247"/>
            <a:ext cx="226365" cy="132952"/>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952" y="1815953"/>
            <a:ext cx="226332" cy="12724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654" y="1810247"/>
            <a:ext cx="226365" cy="132952"/>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4321" y="1815953"/>
            <a:ext cx="226332" cy="12724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5138" y="1815474"/>
            <a:ext cx="226365" cy="132952"/>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328" y="1815953"/>
            <a:ext cx="226332" cy="12724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375" y="1811542"/>
            <a:ext cx="226365" cy="132952"/>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1042" y="1817248"/>
            <a:ext cx="226332" cy="12724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307" y="1811542"/>
            <a:ext cx="226365" cy="132952"/>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975" y="1817248"/>
            <a:ext cx="226332" cy="12724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604" y="1811542"/>
            <a:ext cx="226365" cy="132952"/>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344" y="1817248"/>
            <a:ext cx="226332" cy="12724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84" y="1811542"/>
            <a:ext cx="226365" cy="132952"/>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52" y="1817248"/>
            <a:ext cx="226332" cy="12724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17" y="1811542"/>
            <a:ext cx="226365" cy="132952"/>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684" y="1817248"/>
            <a:ext cx="226332" cy="12724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023" y="1811542"/>
            <a:ext cx="226365" cy="132952"/>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692" y="1817248"/>
            <a:ext cx="226332" cy="12724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59992" y="1811542"/>
            <a:ext cx="226365" cy="132952"/>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061" y="1817248"/>
            <a:ext cx="226332" cy="12724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325" y="1811542"/>
            <a:ext cx="226365" cy="132952"/>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592" y="1817248"/>
            <a:ext cx="226332" cy="12724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433" y="1815017"/>
            <a:ext cx="226365" cy="132952"/>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100" y="1820721"/>
            <a:ext cx="226332" cy="12724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7766" y="1815017"/>
            <a:ext cx="226365" cy="132952"/>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033" y="1820721"/>
            <a:ext cx="226332" cy="12724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315" y="1815017"/>
            <a:ext cx="226365" cy="132952"/>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3803" y="1820721"/>
            <a:ext cx="226332" cy="12724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3819" y="1815017"/>
            <a:ext cx="226365" cy="132952"/>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486" y="1820721"/>
            <a:ext cx="226332" cy="12724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3751" y="1815017"/>
            <a:ext cx="226365" cy="132952"/>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419" y="1820721"/>
            <a:ext cx="226332" cy="12724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7758" y="1815017"/>
            <a:ext cx="226365" cy="132952"/>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1425" y="1820721"/>
            <a:ext cx="226332" cy="12724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127" y="1815017"/>
            <a:ext cx="226365" cy="132952"/>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3795" y="1820721"/>
            <a:ext cx="226332" cy="127247"/>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3727" y="1820721"/>
            <a:ext cx="226332" cy="127247"/>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8733" y="1716360"/>
            <a:ext cx="32" cy="26328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052" y="1716360"/>
            <a:ext cx="32" cy="26328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058" y="1716360"/>
            <a:ext cx="32" cy="26328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7083" y="1707133"/>
            <a:ext cx="32" cy="26328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7017" y="1707133"/>
            <a:ext cx="32" cy="26328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9385" y="1711593"/>
            <a:ext cx="32" cy="26328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9319" y="1711593"/>
            <a:ext cx="32" cy="26328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9252" y="1707133"/>
            <a:ext cx="32" cy="26328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585" y="1707133"/>
            <a:ext cx="32" cy="26328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954" y="1707133"/>
            <a:ext cx="32" cy="26328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961" y="1707133"/>
            <a:ext cx="32" cy="26328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675" y="1708428"/>
            <a:ext cx="32" cy="26328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609" y="1708428"/>
            <a:ext cx="32" cy="26328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977" y="1708428"/>
            <a:ext cx="32" cy="26328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85" y="1708428"/>
            <a:ext cx="32" cy="26328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17" y="1708428"/>
            <a:ext cx="32" cy="26328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472" y="1708428"/>
            <a:ext cx="32" cy="26328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695" y="1708428"/>
            <a:ext cx="32" cy="26328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226" y="1708428"/>
            <a:ext cx="32" cy="26328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8666" y="1711903"/>
            <a:ext cx="32" cy="26328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436" y="1711903"/>
            <a:ext cx="32" cy="26328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119" y="1711903"/>
            <a:ext cx="32" cy="26328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7428" y="1711903"/>
            <a:ext cx="32" cy="26328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7361" y="1711903"/>
            <a:ext cx="32" cy="26328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242" y="1950200"/>
            <a:ext cx="226365" cy="132952"/>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325" y="1950200"/>
            <a:ext cx="226365" cy="132952"/>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8750" y="1953673"/>
            <a:ext cx="226365" cy="132952"/>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433" y="1953673"/>
            <a:ext cx="226365" cy="132952"/>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8683" y="1953673"/>
            <a:ext cx="226365" cy="132952"/>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7766" y="1953673"/>
            <a:ext cx="226365" cy="132952"/>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453" y="1953673"/>
            <a:ext cx="226365" cy="132952"/>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315" y="1953673"/>
            <a:ext cx="226365" cy="132952"/>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135" y="1953673"/>
            <a:ext cx="226365" cy="132952"/>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3819" y="1953673"/>
            <a:ext cx="226365" cy="132952"/>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069" y="1953673"/>
            <a:ext cx="226365" cy="132952"/>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3751" y="1953673"/>
            <a:ext cx="226365" cy="132952"/>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075" y="1953673"/>
            <a:ext cx="226365" cy="132952"/>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7758" y="1953673"/>
            <a:ext cx="226365" cy="132952"/>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7445" y="1953673"/>
            <a:ext cx="226365" cy="132952"/>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127" y="1953673"/>
            <a:ext cx="226365" cy="132952"/>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7377" y="1953673"/>
            <a:ext cx="226365" cy="132952"/>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7100" y="1683000"/>
            <a:ext cx="226365" cy="132952"/>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783" y="1677295"/>
            <a:ext cx="226365" cy="14436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7033" y="1687460"/>
            <a:ext cx="226365" cy="132952"/>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715" y="1677295"/>
            <a:ext cx="226365" cy="14436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9402" y="1683000"/>
            <a:ext cx="226365" cy="132952"/>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2085" y="1677295"/>
            <a:ext cx="226365" cy="14436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9336" y="1683000"/>
            <a:ext cx="226365" cy="132952"/>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2018" y="1677295"/>
            <a:ext cx="226365" cy="14436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668" y="1683000"/>
            <a:ext cx="226365" cy="132952"/>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8352" y="1677295"/>
            <a:ext cx="226365" cy="14436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602" y="1683000"/>
            <a:ext cx="226365" cy="132952"/>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8284" y="1677295"/>
            <a:ext cx="226365" cy="14436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971" y="1683000"/>
            <a:ext cx="226365" cy="132952"/>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654" y="1677295"/>
            <a:ext cx="226365" cy="14436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978" y="1683000"/>
            <a:ext cx="226365" cy="132952"/>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5138" y="1682520"/>
            <a:ext cx="226365" cy="14436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692" y="1684295"/>
            <a:ext cx="226365" cy="132952"/>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375" y="1678590"/>
            <a:ext cx="226365" cy="14436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625" y="1684295"/>
            <a:ext cx="226365" cy="132952"/>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307" y="1678590"/>
            <a:ext cx="226365" cy="14436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994" y="1684295"/>
            <a:ext cx="226365" cy="132952"/>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604" y="1678590"/>
            <a:ext cx="226365" cy="14436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402" y="1684295"/>
            <a:ext cx="226365" cy="132952"/>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84" y="1678590"/>
            <a:ext cx="226365" cy="14436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34" y="1688755"/>
            <a:ext cx="226365" cy="132952"/>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17" y="1678590"/>
            <a:ext cx="226365" cy="14436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342" y="1684295"/>
            <a:ext cx="226365" cy="132952"/>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023" y="1678590"/>
            <a:ext cx="226365" cy="14436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711" y="1684295"/>
            <a:ext cx="226365" cy="132952"/>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59992" y="1678590"/>
            <a:ext cx="226365" cy="14436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242" y="1684295"/>
            <a:ext cx="226365" cy="132952"/>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325" y="1678590"/>
            <a:ext cx="226365" cy="14436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8750" y="1687769"/>
            <a:ext cx="226365" cy="132952"/>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433" y="1682064"/>
            <a:ext cx="226365" cy="14436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8683" y="1687769"/>
            <a:ext cx="226365" cy="132952"/>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7766" y="1682064"/>
            <a:ext cx="226365" cy="14436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453" y="1687769"/>
            <a:ext cx="226365" cy="132952"/>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315" y="1682064"/>
            <a:ext cx="226365" cy="14436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135" y="1687769"/>
            <a:ext cx="226365" cy="132952"/>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3819" y="1682064"/>
            <a:ext cx="226365" cy="14436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069" y="1687769"/>
            <a:ext cx="226365" cy="132952"/>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3751" y="1682064"/>
            <a:ext cx="226365" cy="14436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075" y="1687769"/>
            <a:ext cx="226365" cy="132952"/>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7758" y="1682064"/>
            <a:ext cx="226365" cy="14436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7445" y="1687769"/>
            <a:ext cx="226365" cy="132952"/>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127" y="1682064"/>
            <a:ext cx="226365" cy="14436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7377" y="1687769"/>
            <a:ext cx="226365" cy="132952"/>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7100" y="1948906"/>
            <a:ext cx="226365" cy="132952"/>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783" y="1948906"/>
            <a:ext cx="226365" cy="132952"/>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7033" y="1948906"/>
            <a:ext cx="226365" cy="132952"/>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715" y="1948906"/>
            <a:ext cx="226365" cy="132952"/>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9402" y="1948906"/>
            <a:ext cx="226365" cy="132952"/>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2085" y="1948906"/>
            <a:ext cx="226365" cy="132952"/>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9336" y="1948906"/>
            <a:ext cx="226365" cy="132952"/>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2018" y="1948906"/>
            <a:ext cx="226365" cy="132952"/>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668" y="1948906"/>
            <a:ext cx="226365" cy="132952"/>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8352" y="1948906"/>
            <a:ext cx="226365" cy="132952"/>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602" y="1948906"/>
            <a:ext cx="226365" cy="132952"/>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8284" y="1948906"/>
            <a:ext cx="226365" cy="132952"/>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971" y="1948906"/>
            <a:ext cx="226365" cy="132952"/>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654" y="1948906"/>
            <a:ext cx="226365" cy="132952"/>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978" y="1948906"/>
            <a:ext cx="226365" cy="132952"/>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692" y="1950200"/>
            <a:ext cx="226365" cy="132952"/>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375" y="1950200"/>
            <a:ext cx="226365" cy="132952"/>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625" y="1950200"/>
            <a:ext cx="226365" cy="132952"/>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307" y="1950200"/>
            <a:ext cx="226365" cy="132952"/>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994" y="1950200"/>
            <a:ext cx="226365" cy="132952"/>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604" y="1950200"/>
            <a:ext cx="226365" cy="132952"/>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402" y="1950200"/>
            <a:ext cx="226365" cy="132952"/>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84" y="1950200"/>
            <a:ext cx="226365" cy="132952"/>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34" y="1950200"/>
            <a:ext cx="226365" cy="132952"/>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17" y="1950200"/>
            <a:ext cx="226365" cy="132952"/>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342" y="1950200"/>
            <a:ext cx="226365" cy="132952"/>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023" y="1950200"/>
            <a:ext cx="226365" cy="132952"/>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711" y="1950200"/>
            <a:ext cx="226365" cy="132952"/>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59992" y="1950200"/>
            <a:ext cx="226365" cy="132952"/>
          </a:xfrm>
          <a:prstGeom prst="line">
            <a:avLst/>
          </a:prstGeom>
          <a:noFill/>
          <a:ln w="6350" cap="flat" cmpd="sng" algn="ctr">
            <a:solidFill>
              <a:srgbClr val="5B9BD5"/>
            </a:solidFill>
            <a:prstDash val="solid"/>
            <a:miter lim="800000"/>
          </a:ln>
          <a:effectLst/>
        </p:spPr>
      </p:cxnSp>
      <p:sp>
        <p:nvSpPr>
          <p:cNvPr id="372" name="Hexagon 371"/>
          <p:cNvSpPr/>
          <p:nvPr/>
        </p:nvSpPr>
        <p:spPr>
          <a:xfrm>
            <a:off x="682363"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8" name="Straight Connector 377"/>
          <p:cNvCxnSpPr/>
          <p:nvPr/>
        </p:nvCxnSpPr>
        <p:spPr>
          <a:xfrm>
            <a:off x="1039783" y="1821659"/>
            <a:ext cx="32" cy="263282"/>
          </a:xfrm>
          <a:prstGeom prst="line">
            <a:avLst/>
          </a:prstGeom>
          <a:noFill/>
          <a:ln w="6350" cap="flat" cmpd="sng" algn="ctr">
            <a:solidFill>
              <a:srgbClr val="5B9BD5"/>
            </a:solidFill>
            <a:prstDash val="solid"/>
            <a:miter lim="800000"/>
          </a:ln>
          <a:effectLst/>
        </p:spPr>
      </p:cxnSp>
      <p:sp>
        <p:nvSpPr>
          <p:cNvPr id="384" name="Hexagon 383"/>
          <p:cNvSpPr/>
          <p:nvPr/>
        </p:nvSpPr>
        <p:spPr>
          <a:xfrm>
            <a:off x="1132297"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0" name="Straight Connector 389"/>
          <p:cNvCxnSpPr/>
          <p:nvPr/>
        </p:nvCxnSpPr>
        <p:spPr>
          <a:xfrm>
            <a:off x="1489716" y="1821659"/>
            <a:ext cx="32" cy="263282"/>
          </a:xfrm>
          <a:prstGeom prst="line">
            <a:avLst/>
          </a:prstGeom>
          <a:noFill/>
          <a:ln w="6350" cap="flat" cmpd="sng" algn="ctr">
            <a:solidFill>
              <a:srgbClr val="5B9BD5"/>
            </a:solidFill>
            <a:prstDash val="solid"/>
            <a:miter lim="800000"/>
          </a:ln>
          <a:effectLst/>
        </p:spPr>
      </p:cxnSp>
      <p:sp>
        <p:nvSpPr>
          <p:cNvPr id="396" name="Hexagon 395"/>
          <p:cNvSpPr/>
          <p:nvPr/>
        </p:nvSpPr>
        <p:spPr>
          <a:xfrm>
            <a:off x="15846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02" name="Straight Connector 401"/>
          <p:cNvCxnSpPr/>
          <p:nvPr/>
        </p:nvCxnSpPr>
        <p:spPr>
          <a:xfrm>
            <a:off x="1942085" y="1821659"/>
            <a:ext cx="32" cy="263282"/>
          </a:xfrm>
          <a:prstGeom prst="line">
            <a:avLst/>
          </a:prstGeom>
          <a:noFill/>
          <a:ln w="6350" cap="flat" cmpd="sng" algn="ctr">
            <a:solidFill>
              <a:srgbClr val="5B9BD5"/>
            </a:solidFill>
            <a:prstDash val="solid"/>
            <a:miter lim="800000"/>
          </a:ln>
          <a:effectLst/>
        </p:spPr>
      </p:cxnSp>
      <p:sp>
        <p:nvSpPr>
          <p:cNvPr id="408" name="Hexagon 407"/>
          <p:cNvSpPr/>
          <p:nvPr/>
        </p:nvSpPr>
        <p:spPr>
          <a:xfrm>
            <a:off x="2034599"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4" name="Straight Connector 413"/>
          <p:cNvCxnSpPr/>
          <p:nvPr/>
        </p:nvCxnSpPr>
        <p:spPr>
          <a:xfrm>
            <a:off x="2392019" y="1817199"/>
            <a:ext cx="32" cy="263282"/>
          </a:xfrm>
          <a:prstGeom prst="line">
            <a:avLst/>
          </a:prstGeom>
          <a:noFill/>
          <a:ln w="6350" cap="flat" cmpd="sng" algn="ctr">
            <a:solidFill>
              <a:srgbClr val="5B9BD5"/>
            </a:solidFill>
            <a:prstDash val="solid"/>
            <a:miter lim="800000"/>
          </a:ln>
          <a:effectLst/>
        </p:spPr>
      </p:cxnSp>
      <p:sp>
        <p:nvSpPr>
          <p:cNvPr id="420" name="Hexagon 419"/>
          <p:cNvSpPr/>
          <p:nvPr/>
        </p:nvSpPr>
        <p:spPr>
          <a:xfrm>
            <a:off x="2484532"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6" name="Straight Connector 425"/>
          <p:cNvCxnSpPr/>
          <p:nvPr/>
        </p:nvCxnSpPr>
        <p:spPr>
          <a:xfrm>
            <a:off x="2838352" y="1821659"/>
            <a:ext cx="32" cy="263282"/>
          </a:xfrm>
          <a:prstGeom prst="line">
            <a:avLst/>
          </a:prstGeom>
          <a:noFill/>
          <a:ln w="6350" cap="flat" cmpd="sng" algn="ctr">
            <a:solidFill>
              <a:srgbClr val="5B9BD5"/>
            </a:solidFill>
            <a:prstDash val="solid"/>
            <a:miter lim="800000"/>
          </a:ln>
          <a:effectLst/>
        </p:spPr>
      </p:cxnSp>
      <p:sp>
        <p:nvSpPr>
          <p:cNvPr id="432" name="Hexagon 431"/>
          <p:cNvSpPr/>
          <p:nvPr/>
        </p:nvSpPr>
        <p:spPr>
          <a:xfrm>
            <a:off x="29308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8" name="Straight Connector 437"/>
          <p:cNvCxnSpPr/>
          <p:nvPr/>
        </p:nvCxnSpPr>
        <p:spPr>
          <a:xfrm>
            <a:off x="3288285" y="1821659"/>
            <a:ext cx="32" cy="263282"/>
          </a:xfrm>
          <a:prstGeom prst="line">
            <a:avLst/>
          </a:prstGeom>
          <a:noFill/>
          <a:ln w="6350" cap="flat" cmpd="sng" algn="ctr">
            <a:solidFill>
              <a:srgbClr val="5B9BD5"/>
            </a:solidFill>
            <a:prstDash val="solid"/>
            <a:miter lim="800000"/>
          </a:ln>
          <a:effectLst/>
        </p:spPr>
      </p:cxnSp>
      <p:sp>
        <p:nvSpPr>
          <p:cNvPr id="444" name="Hexagon 443"/>
          <p:cNvSpPr/>
          <p:nvPr/>
        </p:nvSpPr>
        <p:spPr>
          <a:xfrm>
            <a:off x="3383234"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0" name="Straight Connector 449"/>
          <p:cNvCxnSpPr/>
          <p:nvPr/>
        </p:nvCxnSpPr>
        <p:spPr>
          <a:xfrm>
            <a:off x="3740654" y="1821659"/>
            <a:ext cx="32" cy="263282"/>
          </a:xfrm>
          <a:prstGeom prst="line">
            <a:avLst/>
          </a:prstGeom>
          <a:noFill/>
          <a:ln w="6350" cap="flat" cmpd="sng" algn="ctr">
            <a:solidFill>
              <a:srgbClr val="5B9BD5"/>
            </a:solidFill>
            <a:prstDash val="solid"/>
            <a:miter lim="800000"/>
          </a:ln>
          <a:effectLst/>
        </p:spPr>
      </p:cxnSp>
      <p:sp>
        <p:nvSpPr>
          <p:cNvPr id="456" name="Hexagon 455"/>
          <p:cNvSpPr/>
          <p:nvPr/>
        </p:nvSpPr>
        <p:spPr>
          <a:xfrm>
            <a:off x="3837241"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61" name="Straight Connector 460"/>
          <p:cNvCxnSpPr/>
          <p:nvPr/>
        </p:nvCxnSpPr>
        <p:spPr>
          <a:xfrm flipH="1">
            <a:off x="4185138" y="1954131"/>
            <a:ext cx="226365" cy="132952"/>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6136" y="1826884"/>
            <a:ext cx="32" cy="263282"/>
          </a:xfrm>
          <a:prstGeom prst="line">
            <a:avLst/>
          </a:prstGeom>
          <a:noFill/>
          <a:ln w="6350" cap="flat" cmpd="sng" algn="ctr">
            <a:solidFill>
              <a:srgbClr val="5B9BD5"/>
            </a:solidFill>
            <a:prstDash val="solid"/>
            <a:miter lim="800000"/>
          </a:ln>
          <a:effectLst/>
        </p:spPr>
      </p:cxnSp>
      <p:sp>
        <p:nvSpPr>
          <p:cNvPr id="468" name="Hexagon 467"/>
          <p:cNvSpPr/>
          <p:nvPr/>
        </p:nvSpPr>
        <p:spPr>
          <a:xfrm>
            <a:off x="428995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4" name="Straight Connector 473"/>
          <p:cNvCxnSpPr/>
          <p:nvPr/>
        </p:nvCxnSpPr>
        <p:spPr>
          <a:xfrm>
            <a:off x="4647376" y="1822954"/>
            <a:ext cx="32" cy="263282"/>
          </a:xfrm>
          <a:prstGeom prst="line">
            <a:avLst/>
          </a:prstGeom>
          <a:noFill/>
          <a:ln w="6350" cap="flat" cmpd="sng" algn="ctr">
            <a:solidFill>
              <a:srgbClr val="5B9BD5"/>
            </a:solidFill>
            <a:prstDash val="solid"/>
            <a:miter lim="800000"/>
          </a:ln>
          <a:effectLst/>
        </p:spPr>
      </p:cxnSp>
      <p:sp>
        <p:nvSpPr>
          <p:cNvPr id="480" name="Hexagon 479"/>
          <p:cNvSpPr/>
          <p:nvPr/>
        </p:nvSpPr>
        <p:spPr>
          <a:xfrm>
            <a:off x="4739889"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6" name="Straight Connector 485"/>
          <p:cNvCxnSpPr/>
          <p:nvPr/>
        </p:nvCxnSpPr>
        <p:spPr>
          <a:xfrm>
            <a:off x="5097309" y="1822954"/>
            <a:ext cx="32" cy="263282"/>
          </a:xfrm>
          <a:prstGeom prst="line">
            <a:avLst/>
          </a:prstGeom>
          <a:noFill/>
          <a:ln w="6350" cap="flat" cmpd="sng" algn="ctr">
            <a:solidFill>
              <a:srgbClr val="5B9BD5"/>
            </a:solidFill>
            <a:prstDash val="solid"/>
            <a:miter lim="800000"/>
          </a:ln>
          <a:effectLst/>
        </p:spPr>
      </p:cxnSp>
      <p:sp>
        <p:nvSpPr>
          <p:cNvPr id="492" name="Hexagon 491"/>
          <p:cNvSpPr/>
          <p:nvPr/>
        </p:nvSpPr>
        <p:spPr>
          <a:xfrm>
            <a:off x="519225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8" name="Straight Connector 497"/>
          <p:cNvCxnSpPr/>
          <p:nvPr/>
        </p:nvCxnSpPr>
        <p:spPr>
          <a:xfrm>
            <a:off x="5549678" y="1822954"/>
            <a:ext cx="32" cy="263282"/>
          </a:xfrm>
          <a:prstGeom prst="line">
            <a:avLst/>
          </a:prstGeom>
          <a:noFill/>
          <a:ln w="6350" cap="flat" cmpd="sng" algn="ctr">
            <a:solidFill>
              <a:srgbClr val="5B9BD5"/>
            </a:solidFill>
            <a:prstDash val="solid"/>
            <a:miter lim="800000"/>
          </a:ln>
          <a:effectLst/>
        </p:spPr>
      </p:cxnSp>
      <p:sp>
        <p:nvSpPr>
          <p:cNvPr id="504" name="Hexagon 503"/>
          <p:cNvSpPr/>
          <p:nvPr/>
        </p:nvSpPr>
        <p:spPr>
          <a:xfrm>
            <a:off x="564266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0" name="Straight Connector 509"/>
          <p:cNvCxnSpPr/>
          <p:nvPr/>
        </p:nvCxnSpPr>
        <p:spPr>
          <a:xfrm>
            <a:off x="6000085" y="1822954"/>
            <a:ext cx="32" cy="263282"/>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22" name="Straight Connector 521"/>
          <p:cNvCxnSpPr/>
          <p:nvPr/>
        </p:nvCxnSpPr>
        <p:spPr>
          <a:xfrm>
            <a:off x="6450018" y="1822954"/>
            <a:ext cx="32" cy="263282"/>
          </a:xfrm>
          <a:prstGeom prst="line">
            <a:avLst/>
          </a:prstGeom>
          <a:noFill/>
          <a:ln w="6350" cap="flat" cmpd="sng" algn="ctr">
            <a:solidFill>
              <a:srgbClr val="5B9BD5"/>
            </a:solidFill>
            <a:prstDash val="solid"/>
            <a:miter lim="800000"/>
          </a:ln>
          <a:effectLst/>
        </p:spPr>
      </p:cxnSp>
      <p:sp>
        <p:nvSpPr>
          <p:cNvPr id="528" name="Hexagon 527"/>
          <p:cNvSpPr/>
          <p:nvPr/>
        </p:nvSpPr>
        <p:spPr>
          <a:xfrm>
            <a:off x="654660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4" name="Straight Connector 533"/>
          <p:cNvCxnSpPr/>
          <p:nvPr/>
        </p:nvCxnSpPr>
        <p:spPr>
          <a:xfrm>
            <a:off x="6904025" y="1822954"/>
            <a:ext cx="32" cy="263282"/>
          </a:xfrm>
          <a:prstGeom prst="line">
            <a:avLst/>
          </a:prstGeom>
          <a:noFill/>
          <a:ln w="6350" cap="flat" cmpd="sng" algn="ctr">
            <a:solidFill>
              <a:srgbClr val="5B9BD5"/>
            </a:solidFill>
            <a:prstDash val="solid"/>
            <a:miter lim="800000"/>
          </a:ln>
          <a:effectLst/>
        </p:spPr>
      </p:cxnSp>
      <p:sp>
        <p:nvSpPr>
          <p:cNvPr id="540" name="Hexagon 539"/>
          <p:cNvSpPr/>
          <p:nvPr/>
        </p:nvSpPr>
        <p:spPr>
          <a:xfrm>
            <a:off x="699897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6" name="Straight Connector 545"/>
          <p:cNvCxnSpPr/>
          <p:nvPr/>
        </p:nvCxnSpPr>
        <p:spPr>
          <a:xfrm>
            <a:off x="7356395" y="1822954"/>
            <a:ext cx="32" cy="263282"/>
          </a:xfrm>
          <a:prstGeom prst="line">
            <a:avLst/>
          </a:prstGeom>
          <a:noFill/>
          <a:ln w="6350" cap="flat" cmpd="sng" algn="ctr">
            <a:solidFill>
              <a:srgbClr val="5B9BD5"/>
            </a:solidFill>
            <a:prstDash val="solid"/>
            <a:miter lim="800000"/>
          </a:ln>
          <a:effectLst/>
        </p:spPr>
      </p:cxnSp>
      <p:sp>
        <p:nvSpPr>
          <p:cNvPr id="552" name="Hexagon 551"/>
          <p:cNvSpPr/>
          <p:nvPr/>
        </p:nvSpPr>
        <p:spPr>
          <a:xfrm>
            <a:off x="7452506"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8" name="Straight Connector 557"/>
          <p:cNvCxnSpPr/>
          <p:nvPr/>
        </p:nvCxnSpPr>
        <p:spPr>
          <a:xfrm>
            <a:off x="7806327" y="1822954"/>
            <a:ext cx="32" cy="263282"/>
          </a:xfrm>
          <a:prstGeom prst="line">
            <a:avLst/>
          </a:prstGeom>
          <a:noFill/>
          <a:ln w="6350" cap="flat" cmpd="sng" algn="ctr">
            <a:solidFill>
              <a:srgbClr val="5B9BD5"/>
            </a:solidFill>
            <a:prstDash val="solid"/>
            <a:miter lim="800000"/>
          </a:ln>
          <a:effectLst/>
        </p:spPr>
      </p:cxnSp>
      <p:sp>
        <p:nvSpPr>
          <p:cNvPr id="564" name="Hexagon 563"/>
          <p:cNvSpPr/>
          <p:nvPr/>
        </p:nvSpPr>
        <p:spPr>
          <a:xfrm>
            <a:off x="7904013"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0" name="Straight Connector 569"/>
          <p:cNvCxnSpPr/>
          <p:nvPr/>
        </p:nvCxnSpPr>
        <p:spPr>
          <a:xfrm>
            <a:off x="8261433" y="1826427"/>
            <a:ext cx="32" cy="263282"/>
          </a:xfrm>
          <a:prstGeom prst="line">
            <a:avLst/>
          </a:prstGeom>
          <a:noFill/>
          <a:ln w="6350" cap="flat" cmpd="sng" algn="ctr">
            <a:solidFill>
              <a:srgbClr val="5B9BD5"/>
            </a:solidFill>
            <a:prstDash val="solid"/>
            <a:miter lim="800000"/>
          </a:ln>
          <a:effectLst/>
        </p:spPr>
      </p:cxnSp>
      <p:sp>
        <p:nvSpPr>
          <p:cNvPr id="576" name="Hexagon 575"/>
          <p:cNvSpPr/>
          <p:nvPr/>
        </p:nvSpPr>
        <p:spPr>
          <a:xfrm>
            <a:off x="835394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82" name="Straight Connector 581"/>
          <p:cNvCxnSpPr/>
          <p:nvPr/>
        </p:nvCxnSpPr>
        <p:spPr>
          <a:xfrm>
            <a:off x="8707767" y="1826427"/>
            <a:ext cx="32" cy="263282"/>
          </a:xfrm>
          <a:prstGeom prst="line">
            <a:avLst/>
          </a:prstGeom>
          <a:noFill/>
          <a:ln w="6350" cap="flat" cmpd="sng" algn="ctr">
            <a:solidFill>
              <a:srgbClr val="5B9BD5"/>
            </a:solidFill>
            <a:prstDash val="solid"/>
            <a:miter lim="800000"/>
          </a:ln>
          <a:effectLst/>
        </p:spPr>
      </p:cxnSp>
      <p:sp>
        <p:nvSpPr>
          <p:cNvPr id="588" name="Hexagon 587"/>
          <p:cNvSpPr/>
          <p:nvPr/>
        </p:nvSpPr>
        <p:spPr>
          <a:xfrm>
            <a:off x="880271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4" name="Straight Connector 593"/>
          <p:cNvCxnSpPr/>
          <p:nvPr/>
        </p:nvCxnSpPr>
        <p:spPr>
          <a:xfrm>
            <a:off x="9156538" y="1826427"/>
            <a:ext cx="32" cy="263282"/>
          </a:xfrm>
          <a:prstGeom prst="line">
            <a:avLst/>
          </a:prstGeom>
          <a:noFill/>
          <a:ln w="6350" cap="flat" cmpd="sng" algn="ctr">
            <a:solidFill>
              <a:srgbClr val="5B9BD5"/>
            </a:solidFill>
            <a:prstDash val="solid"/>
            <a:miter lim="800000"/>
          </a:ln>
          <a:effectLst/>
        </p:spPr>
      </p:cxnSp>
      <p:sp>
        <p:nvSpPr>
          <p:cNvPr id="600" name="Hexagon 599"/>
          <p:cNvSpPr/>
          <p:nvPr/>
        </p:nvSpPr>
        <p:spPr>
          <a:xfrm>
            <a:off x="9246399"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6" name="Straight Connector 605"/>
          <p:cNvCxnSpPr/>
          <p:nvPr/>
        </p:nvCxnSpPr>
        <p:spPr>
          <a:xfrm>
            <a:off x="9603820" y="1826427"/>
            <a:ext cx="32" cy="263282"/>
          </a:xfrm>
          <a:prstGeom prst="line">
            <a:avLst/>
          </a:prstGeom>
          <a:noFill/>
          <a:ln w="6350" cap="flat" cmpd="sng" algn="ctr">
            <a:solidFill>
              <a:srgbClr val="5B9BD5"/>
            </a:solidFill>
            <a:prstDash val="solid"/>
            <a:miter lim="800000"/>
          </a:ln>
          <a:effectLst/>
        </p:spPr>
      </p:cxnSp>
      <p:sp>
        <p:nvSpPr>
          <p:cNvPr id="612" name="Hexagon 611"/>
          <p:cNvSpPr/>
          <p:nvPr/>
        </p:nvSpPr>
        <p:spPr>
          <a:xfrm>
            <a:off x="9696332"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8" name="Straight Connector 617"/>
          <p:cNvCxnSpPr/>
          <p:nvPr/>
        </p:nvCxnSpPr>
        <p:spPr>
          <a:xfrm>
            <a:off x="10053752" y="1826427"/>
            <a:ext cx="32" cy="263282"/>
          </a:xfrm>
          <a:prstGeom prst="line">
            <a:avLst/>
          </a:prstGeom>
          <a:noFill/>
          <a:ln w="6350" cap="flat" cmpd="sng" algn="ctr">
            <a:solidFill>
              <a:srgbClr val="5B9BD5"/>
            </a:solidFill>
            <a:prstDash val="solid"/>
            <a:miter lim="800000"/>
          </a:ln>
          <a:effectLst/>
        </p:spPr>
      </p:cxnSp>
      <p:sp>
        <p:nvSpPr>
          <p:cNvPr id="624" name="Hexagon 623"/>
          <p:cNvSpPr/>
          <p:nvPr/>
        </p:nvSpPr>
        <p:spPr>
          <a:xfrm>
            <a:off x="1015033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0" name="Straight Connector 629"/>
          <p:cNvCxnSpPr/>
          <p:nvPr/>
        </p:nvCxnSpPr>
        <p:spPr>
          <a:xfrm>
            <a:off x="10507759" y="1826427"/>
            <a:ext cx="32" cy="263282"/>
          </a:xfrm>
          <a:prstGeom prst="line">
            <a:avLst/>
          </a:prstGeom>
          <a:noFill/>
          <a:ln w="6350" cap="flat" cmpd="sng" algn="ctr">
            <a:solidFill>
              <a:srgbClr val="5B9BD5"/>
            </a:solidFill>
            <a:prstDash val="solid"/>
            <a:miter lim="800000"/>
          </a:ln>
          <a:effectLst/>
        </p:spPr>
      </p:cxnSp>
      <p:sp>
        <p:nvSpPr>
          <p:cNvPr id="636" name="Hexagon 635"/>
          <p:cNvSpPr/>
          <p:nvPr/>
        </p:nvSpPr>
        <p:spPr>
          <a:xfrm>
            <a:off x="1060270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42" name="Straight Connector 641"/>
          <p:cNvCxnSpPr/>
          <p:nvPr/>
        </p:nvCxnSpPr>
        <p:spPr>
          <a:xfrm>
            <a:off x="10960129" y="1826427"/>
            <a:ext cx="32" cy="263282"/>
          </a:xfrm>
          <a:prstGeom prst="line">
            <a:avLst/>
          </a:prstGeom>
          <a:noFill/>
          <a:ln w="6350" cap="flat" cmpd="sng" algn="ctr">
            <a:solidFill>
              <a:srgbClr val="5B9BD5"/>
            </a:solidFill>
            <a:prstDash val="solid"/>
            <a:miter lim="800000"/>
          </a:ln>
          <a:effectLst/>
        </p:spPr>
      </p:cxnSp>
      <p:sp>
        <p:nvSpPr>
          <p:cNvPr id="648" name="Hexagon 647"/>
          <p:cNvSpPr/>
          <p:nvPr/>
        </p:nvSpPr>
        <p:spPr>
          <a:xfrm>
            <a:off x="11052641"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2" name="Straight Connector 651"/>
          <p:cNvCxnSpPr/>
          <p:nvPr/>
        </p:nvCxnSpPr>
        <p:spPr>
          <a:xfrm>
            <a:off x="11410062" y="1826427"/>
            <a:ext cx="32" cy="26328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fontScale="90000"/>
          </a:bodyPr>
          <a:lstStyle/>
          <a:p>
            <a:r>
              <a:rPr lang="en-US"/>
              <a:t>Microsoft Azure Service Fabric</a:t>
            </a:r>
            <a:br>
              <a:rPr lang="en-US"/>
            </a:br>
            <a:r>
              <a:rPr lang="en-US" sz="2745" spc="-150"/>
              <a:t>A platform for reliable, </a:t>
            </a:r>
            <a:r>
              <a:rPr lang="en-US" sz="2745" spc="-150" err="1"/>
              <a:t>hyperscale</a:t>
            </a:r>
            <a:r>
              <a:rPr lang="en-US" sz="2745" spc="-150"/>
              <a:t>, microservice-based applications</a:t>
            </a:r>
          </a:p>
        </p:txBody>
      </p:sp>
      <p:sp>
        <p:nvSpPr>
          <p:cNvPr id="370" name="Hexagon 369"/>
          <p:cNvSpPr/>
          <p:nvPr/>
        </p:nvSpPr>
        <p:spPr>
          <a:xfrm>
            <a:off x="682363"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908728"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908728"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2" name="Hexagon 381"/>
          <p:cNvSpPr/>
          <p:nvPr/>
        </p:nvSpPr>
        <p:spPr>
          <a:xfrm>
            <a:off x="1132297"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358662"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358662"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4" name="Hexagon 393"/>
          <p:cNvSpPr/>
          <p:nvPr/>
        </p:nvSpPr>
        <p:spPr>
          <a:xfrm>
            <a:off x="15846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8110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8110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6" name="Hexagon 405"/>
          <p:cNvSpPr/>
          <p:nvPr/>
        </p:nvSpPr>
        <p:spPr>
          <a:xfrm>
            <a:off x="2034599"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260964"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260964"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8" name="Hexagon 417"/>
          <p:cNvSpPr/>
          <p:nvPr/>
        </p:nvSpPr>
        <p:spPr>
          <a:xfrm>
            <a:off x="2484532"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707297"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707297"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0" name="Hexagon 429"/>
          <p:cNvSpPr/>
          <p:nvPr/>
        </p:nvSpPr>
        <p:spPr>
          <a:xfrm>
            <a:off x="29308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1572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1572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2" name="Hexagon 441"/>
          <p:cNvSpPr/>
          <p:nvPr/>
        </p:nvSpPr>
        <p:spPr>
          <a:xfrm>
            <a:off x="3383234"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609599"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609599"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4" name="Hexagon 453"/>
          <p:cNvSpPr/>
          <p:nvPr/>
        </p:nvSpPr>
        <p:spPr>
          <a:xfrm>
            <a:off x="3837241"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4063606"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4063606"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6" name="Hexagon 465"/>
          <p:cNvSpPr/>
          <p:nvPr/>
        </p:nvSpPr>
        <p:spPr>
          <a:xfrm>
            <a:off x="428995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51632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516320"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8" name="Hexagon 477"/>
          <p:cNvSpPr/>
          <p:nvPr/>
        </p:nvSpPr>
        <p:spPr>
          <a:xfrm>
            <a:off x="4739889"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66254"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66254"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0" name="Hexagon 489"/>
          <p:cNvSpPr/>
          <p:nvPr/>
        </p:nvSpPr>
        <p:spPr>
          <a:xfrm>
            <a:off x="519225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418623"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418623"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2" name="Hexagon 501"/>
          <p:cNvSpPr/>
          <p:nvPr/>
        </p:nvSpPr>
        <p:spPr>
          <a:xfrm>
            <a:off x="5642665" y="15627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6903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6903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4" name="Hexagon 513"/>
          <p:cNvSpPr/>
          <p:nvPr/>
        </p:nvSpPr>
        <p:spPr>
          <a:xfrm>
            <a:off x="609259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318962"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318962"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6" name="Hexagon 525"/>
          <p:cNvSpPr/>
          <p:nvPr/>
        </p:nvSpPr>
        <p:spPr>
          <a:xfrm>
            <a:off x="654660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7297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7297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8" name="Hexagon 537"/>
          <p:cNvSpPr/>
          <p:nvPr/>
        </p:nvSpPr>
        <p:spPr>
          <a:xfrm>
            <a:off x="699897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2534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2534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0" name="Hexagon 549"/>
          <p:cNvSpPr/>
          <p:nvPr/>
        </p:nvSpPr>
        <p:spPr>
          <a:xfrm>
            <a:off x="7452506"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8871"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8871"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2" name="Hexagon 561"/>
          <p:cNvSpPr/>
          <p:nvPr/>
        </p:nvSpPr>
        <p:spPr>
          <a:xfrm>
            <a:off x="7904013"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0379"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0379"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4" name="Hexagon 573"/>
          <p:cNvSpPr/>
          <p:nvPr/>
        </p:nvSpPr>
        <p:spPr>
          <a:xfrm>
            <a:off x="835394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7671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7671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6" name="Hexagon 585"/>
          <p:cNvSpPr/>
          <p:nvPr/>
        </p:nvSpPr>
        <p:spPr>
          <a:xfrm>
            <a:off x="880271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2548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2548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8" name="Hexagon 597"/>
          <p:cNvSpPr/>
          <p:nvPr/>
        </p:nvSpPr>
        <p:spPr>
          <a:xfrm>
            <a:off x="9246399"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47276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47276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0" name="Hexagon 609"/>
          <p:cNvSpPr/>
          <p:nvPr/>
        </p:nvSpPr>
        <p:spPr>
          <a:xfrm>
            <a:off x="9696332"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22698"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22698"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2" name="Hexagon 621"/>
          <p:cNvSpPr/>
          <p:nvPr/>
        </p:nvSpPr>
        <p:spPr>
          <a:xfrm>
            <a:off x="1015033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37670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37670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4" name="Hexagon 633"/>
          <p:cNvSpPr/>
          <p:nvPr/>
        </p:nvSpPr>
        <p:spPr>
          <a:xfrm>
            <a:off x="1060270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29073"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29073"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6" name="Hexagon 645"/>
          <p:cNvSpPr/>
          <p:nvPr/>
        </p:nvSpPr>
        <p:spPr>
          <a:xfrm>
            <a:off x="11052641"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279006"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279006"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6817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113165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584023"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2033956"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487487"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9338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382592"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84133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29404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743982"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196351"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646284"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6096217"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54898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700135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45128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90639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356791"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801198"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251132"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70237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1015514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60391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105668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665479"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93" name="TextBox 692"/>
          <p:cNvSpPr txBox="1"/>
          <p:nvPr/>
        </p:nvSpPr>
        <p:spPr>
          <a:xfrm>
            <a:off x="5077252" y="1608206"/>
            <a:ext cx="2729107"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665478" y="2410454"/>
            <a:ext cx="10882999" cy="4131359"/>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2" name="Rectangle 351"/>
          <p:cNvSpPr/>
          <p:nvPr/>
        </p:nvSpPr>
        <p:spPr bwMode="auto">
          <a:xfrm>
            <a:off x="2861084"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Communication</a:t>
            </a:r>
          </a:p>
        </p:txBody>
      </p:sp>
      <p:sp>
        <p:nvSpPr>
          <p:cNvPr id="353" name="Rectangle 352"/>
          <p:cNvSpPr/>
          <p:nvPr/>
        </p:nvSpPr>
        <p:spPr bwMode="auto">
          <a:xfrm>
            <a:off x="742127" y="3238511"/>
            <a:ext cx="2023932"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354" name="Rectangle 353"/>
          <p:cNvSpPr/>
          <p:nvPr/>
        </p:nvSpPr>
        <p:spPr bwMode="auto">
          <a:xfrm>
            <a:off x="5056689"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Reliability</a:t>
            </a:r>
          </a:p>
        </p:txBody>
      </p:sp>
      <p:sp>
        <p:nvSpPr>
          <p:cNvPr id="355" name="Rectangle 354"/>
          <p:cNvSpPr/>
          <p:nvPr/>
        </p:nvSpPr>
        <p:spPr bwMode="auto">
          <a:xfrm>
            <a:off x="7252293" y="3245508"/>
            <a:ext cx="2100580" cy="12105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Subsystem</a:t>
            </a:r>
          </a:p>
        </p:txBody>
      </p:sp>
      <p:sp>
        <p:nvSpPr>
          <p:cNvPr id="359" name="Rectangle 358"/>
          <p:cNvSpPr/>
          <p:nvPr/>
        </p:nvSpPr>
        <p:spPr bwMode="auto">
          <a:xfrm>
            <a:off x="9447898" y="3238511"/>
            <a:ext cx="2034049"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Testability</a:t>
            </a:r>
          </a:p>
        </p:txBody>
      </p:sp>
      <p:sp>
        <p:nvSpPr>
          <p:cNvPr id="681" name="Rectangle 680"/>
          <p:cNvSpPr/>
          <p:nvPr/>
        </p:nvSpPr>
        <p:spPr bwMode="auto">
          <a:xfrm>
            <a:off x="2861083" y="4530717"/>
            <a:ext cx="6491792"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Federation </a:t>
            </a:r>
          </a:p>
        </p:txBody>
      </p:sp>
      <p:sp>
        <p:nvSpPr>
          <p:cNvPr id="683" name="Rectangle 682"/>
          <p:cNvSpPr/>
          <p:nvPr/>
        </p:nvSpPr>
        <p:spPr bwMode="auto">
          <a:xfrm>
            <a:off x="2861082" y="5491974"/>
            <a:ext cx="6481983" cy="9227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3817282" y="3357219"/>
            <a:ext cx="289431" cy="28976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8130378" y="3344381"/>
            <a:ext cx="276651" cy="27696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0" name="Group 709"/>
          <p:cNvGrpSpPr/>
          <p:nvPr/>
        </p:nvGrpSpPr>
        <p:grpSpPr>
          <a:xfrm>
            <a:off x="5959811" y="4594289"/>
            <a:ext cx="291855" cy="293186"/>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625049" y="3363678"/>
            <a:ext cx="316036" cy="2562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2" name="Freeform 139"/>
          <p:cNvSpPr>
            <a:spLocks noChangeAspect="1" noEditPoints="1"/>
          </p:cNvSpPr>
          <p:nvPr/>
        </p:nvSpPr>
        <p:spPr bwMode="black">
          <a:xfrm>
            <a:off x="5990070" y="5569110"/>
            <a:ext cx="233615" cy="28134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Rectangle 722"/>
          <p:cNvSpPr/>
          <p:nvPr/>
        </p:nvSpPr>
        <p:spPr bwMode="auto">
          <a:xfrm>
            <a:off x="735931" y="2273738"/>
            <a:ext cx="10746017"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5931830" y="2383319"/>
            <a:ext cx="368449" cy="31490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5" name="Freeform 115"/>
          <p:cNvSpPr>
            <a:spLocks noChangeAspect="1" noEditPoints="1"/>
          </p:cNvSpPr>
          <p:nvPr/>
        </p:nvSpPr>
        <p:spPr bwMode="black">
          <a:xfrm>
            <a:off x="10371077" y="3343667"/>
            <a:ext cx="273363" cy="26848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31" tIns="45715" rIns="91431" bIns="4571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1" name="Right Arrow 800"/>
          <p:cNvSpPr/>
          <p:nvPr/>
        </p:nvSpPr>
        <p:spPr>
          <a:xfrm rot="5400000">
            <a:off x="1917358" y="3171012"/>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2" name="Right Arrow 801"/>
          <p:cNvSpPr/>
          <p:nvPr/>
        </p:nvSpPr>
        <p:spPr>
          <a:xfrm rot="5400000">
            <a:off x="6013024" y="3150308"/>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3" name="Right Arrow 802"/>
          <p:cNvSpPr/>
          <p:nvPr/>
        </p:nvSpPr>
        <p:spPr>
          <a:xfrm rot="5400000">
            <a:off x="10044633" y="3159001"/>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804" name="Group 803"/>
          <p:cNvGrpSpPr/>
          <p:nvPr/>
        </p:nvGrpSpPr>
        <p:grpSpPr>
          <a:xfrm>
            <a:off x="924040" y="3768276"/>
            <a:ext cx="2501464" cy="2016432"/>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Azure</a:t>
              </a:r>
              <a:r>
                <a:rPr kumimoji="0" lang="en-US" sz="2353" b="0" i="0" u="none" strike="noStrike" kern="0" cap="none" spc="0" normalizeH="0" baseline="0" noProof="0">
                  <a:ln>
                    <a:noFill/>
                  </a:ln>
                  <a:solidFill>
                    <a:srgbClr val="FFFFFF"/>
                  </a:solidFill>
                  <a:effectLst/>
                  <a:uLnTx/>
                  <a:uFillTx/>
                  <a:latin typeface="Segoe UI Light"/>
                  <a:ea typeface="+mn-ea"/>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547" y="3768276"/>
            <a:ext cx="2501464" cy="2050863"/>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90415"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15" name="TextBox 814"/>
          <p:cNvSpPr txBox="1"/>
          <p:nvPr/>
        </p:nvSpPr>
        <p:spPr>
          <a:xfrm>
            <a:off x="5159230" y="2234926"/>
            <a:ext cx="2271406"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Light"/>
                <a:ea typeface="+mn-ea"/>
                <a:cs typeface="+mn-cs"/>
              </a:rPr>
              <a:t>Service Fabric</a:t>
            </a:r>
          </a:p>
        </p:txBody>
      </p:sp>
      <p:grpSp>
        <p:nvGrpSpPr>
          <p:cNvPr id="816" name="Group 815"/>
          <p:cNvGrpSpPr/>
          <p:nvPr/>
        </p:nvGrpSpPr>
        <p:grpSpPr>
          <a:xfrm>
            <a:off x="3802072" y="3502292"/>
            <a:ext cx="4760747" cy="2764983"/>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Private Clouds</a:t>
                </a:r>
                <a:endParaRPr kumimoji="0" lang="en-US" sz="1371" b="0" i="0" u="none" strike="noStrike" kern="0" cap="none" spc="0" normalizeH="0" baseline="0" noProof="0">
                  <a:ln>
                    <a:noFill/>
                  </a:ln>
                  <a:solidFill>
                    <a:srgbClr val="FFFFFF"/>
                  </a:solidFill>
                  <a:effectLst/>
                  <a:uLnTx/>
                  <a:uFillTx/>
                  <a:latin typeface="Segoe UI Light"/>
                  <a:ea typeface="+mn-ea"/>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grpSp>
      </p:grpSp>
      <p:sp>
        <p:nvSpPr>
          <p:cNvPr id="822" name="TextBox 821"/>
          <p:cNvSpPr txBox="1"/>
          <p:nvPr/>
        </p:nvSpPr>
        <p:spPr>
          <a:xfrm>
            <a:off x="772809" y="2355584"/>
            <a:ext cx="1203935"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Availability</a:t>
            </a:r>
          </a:p>
        </p:txBody>
      </p:sp>
      <p:sp>
        <p:nvSpPr>
          <p:cNvPr id="823" name="TextBox 822"/>
          <p:cNvSpPr txBox="1"/>
          <p:nvPr/>
        </p:nvSpPr>
        <p:spPr>
          <a:xfrm>
            <a:off x="2197040" y="2955268"/>
            <a:ext cx="1159934"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Hyper-Scale</a:t>
            </a:r>
          </a:p>
        </p:txBody>
      </p:sp>
      <p:sp>
        <p:nvSpPr>
          <p:cNvPr id="824" name="TextBox 823"/>
          <p:cNvSpPr txBox="1"/>
          <p:nvPr/>
        </p:nvSpPr>
        <p:spPr>
          <a:xfrm>
            <a:off x="2149231" y="2391245"/>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Hybrid Operations</a:t>
            </a:r>
          </a:p>
        </p:txBody>
      </p:sp>
      <p:sp>
        <p:nvSpPr>
          <p:cNvPr id="825" name="TextBox 824"/>
          <p:cNvSpPr txBox="1"/>
          <p:nvPr/>
        </p:nvSpPr>
        <p:spPr>
          <a:xfrm>
            <a:off x="2698519" y="2697292"/>
            <a:ext cx="10535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Density</a:t>
            </a:r>
          </a:p>
        </p:txBody>
      </p:sp>
      <p:sp>
        <p:nvSpPr>
          <p:cNvPr id="826" name="TextBox 825"/>
          <p:cNvSpPr txBox="1"/>
          <p:nvPr/>
        </p:nvSpPr>
        <p:spPr>
          <a:xfrm>
            <a:off x="4061848" y="2655036"/>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Rolling Upgrades</a:t>
            </a:r>
          </a:p>
        </p:txBody>
      </p:sp>
      <p:sp>
        <p:nvSpPr>
          <p:cNvPr id="827" name="TextBox 826"/>
          <p:cNvSpPr txBox="1"/>
          <p:nvPr/>
        </p:nvSpPr>
        <p:spPr>
          <a:xfrm>
            <a:off x="5397526" y="2914959"/>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Stateful services</a:t>
            </a:r>
          </a:p>
        </p:txBody>
      </p:sp>
      <p:sp>
        <p:nvSpPr>
          <p:cNvPr id="828" name="TextBox 827"/>
          <p:cNvSpPr txBox="1"/>
          <p:nvPr/>
        </p:nvSpPr>
        <p:spPr>
          <a:xfrm>
            <a:off x="5890239" y="268546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Low Latency</a:t>
            </a:r>
          </a:p>
        </p:txBody>
      </p:sp>
      <p:sp>
        <p:nvSpPr>
          <p:cNvPr id="829" name="TextBox 828"/>
          <p:cNvSpPr txBox="1"/>
          <p:nvPr/>
        </p:nvSpPr>
        <p:spPr>
          <a:xfrm>
            <a:off x="7646019" y="2779273"/>
            <a:ext cx="1312720" cy="461342"/>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Fast startup &amp; shutdown</a:t>
            </a:r>
          </a:p>
        </p:txBody>
      </p:sp>
      <p:sp>
        <p:nvSpPr>
          <p:cNvPr id="830" name="TextBox 829"/>
          <p:cNvSpPr txBox="1"/>
          <p:nvPr/>
        </p:nvSpPr>
        <p:spPr>
          <a:xfrm>
            <a:off x="8581098" y="2273554"/>
            <a:ext cx="1707445" cy="452338"/>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Container Orchestration &amp; lifecycle management</a:t>
            </a:r>
          </a:p>
        </p:txBody>
      </p:sp>
      <p:sp>
        <p:nvSpPr>
          <p:cNvPr id="831" name="TextBox 830"/>
          <p:cNvSpPr txBox="1"/>
          <p:nvPr/>
        </p:nvSpPr>
        <p:spPr>
          <a:xfrm>
            <a:off x="10031767" y="2735986"/>
            <a:ext cx="1526407"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Replication &amp; Failover</a:t>
            </a:r>
          </a:p>
        </p:txBody>
      </p:sp>
      <p:sp>
        <p:nvSpPr>
          <p:cNvPr id="832" name="TextBox 831"/>
          <p:cNvSpPr txBox="1"/>
          <p:nvPr/>
        </p:nvSpPr>
        <p:spPr>
          <a:xfrm>
            <a:off x="847060" y="2618267"/>
            <a:ext cx="1159934" cy="645854"/>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Simple programming models</a:t>
            </a:r>
          </a:p>
        </p:txBody>
      </p:sp>
      <p:sp>
        <p:nvSpPr>
          <p:cNvPr id="833" name="TextBox 832"/>
          <p:cNvSpPr txBox="1"/>
          <p:nvPr/>
        </p:nvSpPr>
        <p:spPr>
          <a:xfrm>
            <a:off x="8958741" y="283981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Load balancing</a:t>
            </a:r>
          </a:p>
        </p:txBody>
      </p:sp>
      <p:sp>
        <p:nvSpPr>
          <p:cNvPr id="834" name="TextBox 833"/>
          <p:cNvSpPr txBox="1"/>
          <p:nvPr/>
        </p:nvSpPr>
        <p:spPr>
          <a:xfrm>
            <a:off x="10396453" y="2389836"/>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Self-healing</a:t>
            </a:r>
          </a:p>
        </p:txBody>
      </p:sp>
      <p:sp>
        <p:nvSpPr>
          <p:cNvPr id="835" name="TextBox 834"/>
          <p:cNvSpPr txBox="1"/>
          <p:nvPr/>
        </p:nvSpPr>
        <p:spPr>
          <a:xfrm>
            <a:off x="3652423" y="2352681"/>
            <a:ext cx="1332761"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Data Partitioning</a:t>
            </a:r>
          </a:p>
        </p:txBody>
      </p:sp>
      <p:sp>
        <p:nvSpPr>
          <p:cNvPr id="836" name="TextBox 835"/>
          <p:cNvSpPr txBox="1"/>
          <p:nvPr/>
        </p:nvSpPr>
        <p:spPr>
          <a:xfrm>
            <a:off x="3706689" y="2960797"/>
            <a:ext cx="15080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Automated Rollback</a:t>
            </a:r>
          </a:p>
        </p:txBody>
      </p:sp>
      <p:sp>
        <p:nvSpPr>
          <p:cNvPr id="837" name="TextBox 836"/>
          <p:cNvSpPr txBox="1"/>
          <p:nvPr/>
        </p:nvSpPr>
        <p:spPr>
          <a:xfrm>
            <a:off x="7381583" y="2293037"/>
            <a:ext cx="1312720"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Health Monitoring</a:t>
            </a:r>
          </a:p>
        </p:txBody>
      </p:sp>
      <p:sp>
        <p:nvSpPr>
          <p:cNvPr id="838" name="TextBox 837"/>
          <p:cNvSpPr txBox="1"/>
          <p:nvPr/>
        </p:nvSpPr>
        <p:spPr>
          <a:xfrm>
            <a:off x="6901028" y="2697292"/>
            <a:ext cx="1332761" cy="46134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Placement Constraints</a:t>
            </a:r>
          </a:p>
        </p:txBody>
      </p:sp>
      <p:sp>
        <p:nvSpPr>
          <p:cNvPr id="682" name="Freeform 681"/>
          <p:cNvSpPr>
            <a:spLocks noChangeAspect="1"/>
          </p:cNvSpPr>
          <p:nvPr/>
        </p:nvSpPr>
        <p:spPr bwMode="black">
          <a:xfrm>
            <a:off x="5999304" y="3363679"/>
            <a:ext cx="227773" cy="228727"/>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Service Fabric Microservices</a:t>
            </a:r>
          </a:p>
        </p:txBody>
      </p:sp>
      <p:sp>
        <p:nvSpPr>
          <p:cNvPr id="5" name="Text Placeholder 1"/>
          <p:cNvSpPr>
            <a:spLocks noGrp="1"/>
          </p:cNvSpPr>
          <p:nvPr>
            <p:ph type="body" sz="quarter" idx="1"/>
          </p:nvPr>
        </p:nvSpPr>
        <p:spPr>
          <a:xfrm>
            <a:off x="204036" y="1600460"/>
            <a:ext cx="11377586" cy="4696004"/>
          </a:xfrm>
        </p:spPr>
        <p:txBody>
          <a:bodyPr/>
          <a:lstStyle/>
          <a:p>
            <a:r>
              <a:rPr lang="en-US">
                <a:latin typeface="+mn-lt"/>
              </a:rPr>
              <a:t>A microservice is whatever you want it to be:</a:t>
            </a:r>
          </a:p>
          <a:p>
            <a:pPr lvl="1"/>
            <a:r>
              <a:rPr lang="en-US"/>
              <a:t>ASP.NET, node.js, Java VMs, an arbitrary .exe</a:t>
            </a:r>
          </a:p>
          <a:p>
            <a:r>
              <a:rPr lang="en-US">
                <a:latin typeface="+mn-lt"/>
              </a:rPr>
              <a:t>Stateless microservices</a:t>
            </a:r>
          </a:p>
          <a:p>
            <a:pPr lvl="1"/>
            <a:r>
              <a:rPr lang="en-US"/>
              <a:t>A microservice that has state where the state is persisted to external storage, such as Azure databases or Azure storage</a:t>
            </a:r>
          </a:p>
          <a:p>
            <a:r>
              <a:rPr lang="en-US">
                <a:latin typeface="+mn-lt"/>
              </a:rPr>
              <a:t>Stateful microservices</a:t>
            </a:r>
          </a:p>
          <a:p>
            <a:pPr lvl="1"/>
            <a:r>
              <a:rPr lang="en-US"/>
              <a:t>Reliability of state through replication and local persistence</a:t>
            </a:r>
          </a:p>
          <a:p>
            <a:pPr lvl="1"/>
            <a:r>
              <a:rPr lang="en-US"/>
              <a:t>Reduces the complexity and number of components in traditional three-tier architecture </a:t>
            </a:r>
          </a:p>
        </p:txBody>
      </p:sp>
    </p:spTree>
    <p:extLst>
      <p:ext uri="{BB962C8B-B14F-4D97-AF65-F5344CB8AC3E}">
        <p14:creationId xmlns:p14="http://schemas.microsoft.com/office/powerpoint/2010/main" val="6833210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2" name="TextBox 71"/>
          <p:cNvSpPr txBox="1"/>
          <p:nvPr/>
        </p:nvSpPr>
        <p:spPr>
          <a:xfrm>
            <a:off x="806757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solidFill>
                  <a:srgbClr val="FFFFFF"/>
                </a:solidFill>
              </a:rPr>
              <a:t>High productivity development</a:t>
            </a:r>
          </a:p>
        </p:txBody>
      </p:sp>
      <p:sp>
        <p:nvSpPr>
          <p:cNvPr id="3" name="Title 2"/>
          <p:cNvSpPr>
            <a:spLocks noGrp="1"/>
          </p:cNvSpPr>
          <p:nvPr>
            <p:ph type="title"/>
          </p:nvPr>
        </p:nvSpPr>
        <p:spPr>
          <a:xfrm>
            <a:off x="1288109" y="322022"/>
            <a:ext cx="10745396" cy="899409"/>
          </a:xfrm>
        </p:spPr>
        <p:txBody>
          <a:bodyPr/>
          <a:lstStyle/>
          <a:p>
            <a:r>
              <a:rPr lang="en-US" dirty="0"/>
              <a:t>Azure Service Fabric</a:t>
            </a:r>
          </a:p>
        </p:txBody>
      </p:sp>
      <p:sp>
        <p:nvSpPr>
          <p:cNvPr id="70" name="TextBox 69"/>
          <p:cNvSpPr txBox="1"/>
          <p:nvPr/>
        </p:nvSpPr>
        <p:spPr>
          <a:xfrm>
            <a:off x="27089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Hyperscale Microservices</a:t>
            </a:r>
          </a:p>
          <a:p>
            <a:pPr defTabSz="895126">
              <a:tabLst>
                <a:tab pos="877493" algn="l"/>
              </a:tabLst>
            </a:pPr>
            <a:r>
              <a:rPr lang="en-US"/>
              <a:t>platform</a:t>
            </a:r>
          </a:p>
        </p:txBody>
      </p:sp>
      <p:sp>
        <p:nvSpPr>
          <p:cNvPr id="71" name="TextBox 70"/>
          <p:cNvSpPr txBox="1"/>
          <p:nvPr/>
        </p:nvSpPr>
        <p:spPr>
          <a:xfrm>
            <a:off x="4169236" y="1586859"/>
            <a:ext cx="3853535" cy="4804156"/>
          </a:xfrm>
          <a:prstGeom prst="rect">
            <a:avLst/>
          </a:prstGeom>
          <a:solidFill>
            <a:schemeClr val="accent1"/>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Managed platform</a:t>
            </a:r>
          </a:p>
        </p:txBody>
      </p:sp>
      <p:grpSp>
        <p:nvGrpSpPr>
          <p:cNvPr id="33" name="Group 32"/>
          <p:cNvGrpSpPr/>
          <p:nvPr/>
        </p:nvGrpSpPr>
        <p:grpSpPr>
          <a:xfrm>
            <a:off x="4261089" y="2706729"/>
            <a:ext cx="1740262" cy="1200265"/>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19" name="TextBox 118"/>
            <p:cNvSpPr txBox="1"/>
            <p:nvPr/>
          </p:nvSpPr>
          <p:spPr>
            <a:xfrm>
              <a:off x="4346001" y="3497262"/>
              <a:ext cx="1775661"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Built-in auto scale</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187172" y="2623865"/>
            <a:ext cx="1738660" cy="1283126"/>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22" name="TextBox 121"/>
            <p:cNvSpPr txBox="1"/>
            <p:nvPr/>
          </p:nvSpPr>
          <p:spPr>
            <a:xfrm>
              <a:off x="6311261" y="3497262"/>
              <a:ext cx="1774027"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 availability</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7810" y="2626201"/>
            <a:ext cx="2169746" cy="1474609"/>
            <a:chOff x="8281151" y="2678247"/>
            <a:chExt cx="2213875"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31" name="TextBox 130"/>
            <p:cNvSpPr txBox="1"/>
            <p:nvPr/>
          </p:nvSpPr>
          <p:spPr>
            <a:xfrm>
              <a:off x="8281151" y="3497337"/>
              <a:ext cx="2213875" cy="685301"/>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a:t>
              </a:r>
            </a:p>
            <a:p>
              <a:pPr algn="ctr" defTabSz="895152">
                <a:lnSpc>
                  <a:spcPct val="90000"/>
                </a:lnSpc>
                <a:defRPr/>
              </a:pPr>
              <a:r>
                <a:rPr lang="en-US" sz="1400" kern="0">
                  <a:gradFill>
                    <a:gsLst>
                      <a:gs pos="0">
                        <a:srgbClr val="FFFFFF"/>
                      </a:gs>
                      <a:gs pos="100000">
                        <a:srgbClr val="FFFFFF"/>
                      </a:gs>
                    </a:gsLst>
                    <a:lin ang="5400000" scaled="1"/>
                  </a:gradFill>
                  <a:latin typeface="Segoe UI"/>
                </a:rPr>
                <a:t>Programming models for</a:t>
              </a:r>
            </a:p>
            <a:p>
              <a:pPr algn="ctr" defTabSz="895152">
                <a:lnSpc>
                  <a:spcPct val="90000"/>
                </a:lnSpc>
                <a:defRPr/>
              </a:pPr>
              <a:r>
                <a:rPr lang="en-US" sz="140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324872" y="3429002"/>
            <a:ext cx="1245077"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Stateful</a:t>
            </a:r>
          </a:p>
          <a:p>
            <a:pPr algn="ctr" defTabSz="895152">
              <a:lnSpc>
                <a:spcPct val="90000"/>
              </a:lnSpc>
              <a:defRPr/>
            </a:pPr>
            <a:r>
              <a:rPr lang="en-US" sz="140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a:stretch>
            <a:fillRect/>
          </a:stretch>
        </p:blipFill>
        <p:spPr>
          <a:xfrm>
            <a:off x="270896" y="2152298"/>
            <a:ext cx="1747082" cy="1747330"/>
          </a:xfrm>
          <a:prstGeom prst="rect">
            <a:avLst/>
          </a:prstGeom>
        </p:spPr>
      </p:pic>
      <p:sp>
        <p:nvSpPr>
          <p:cNvPr id="59" name="TextBox 58"/>
          <p:cNvSpPr txBox="1"/>
          <p:nvPr/>
        </p:nvSpPr>
        <p:spPr>
          <a:xfrm>
            <a:off x="461920" y="3664313"/>
            <a:ext cx="13652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a:stretch>
            <a:fillRect/>
          </a:stretch>
        </p:blipFill>
        <p:spPr>
          <a:xfrm>
            <a:off x="2580702" y="2464000"/>
            <a:ext cx="1192608" cy="1192777"/>
          </a:xfrm>
          <a:prstGeom prst="rect">
            <a:avLst/>
          </a:prstGeom>
        </p:spPr>
      </p:pic>
      <p:sp>
        <p:nvSpPr>
          <p:cNvPr id="61" name="TextBox 60"/>
          <p:cNvSpPr txBox="1"/>
          <p:nvPr/>
        </p:nvSpPr>
        <p:spPr>
          <a:xfrm>
            <a:off x="2372476" y="3664313"/>
            <a:ext cx="15543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70909" y="4379425"/>
            <a:ext cx="1293780" cy="1077433"/>
          </a:xfrm>
          <a:prstGeom prst="rect">
            <a:avLst/>
          </a:prstGeom>
          <a:solidFill>
            <a:schemeClr val="tx2"/>
          </a:solidFill>
          <a:extLst/>
        </p:spPr>
      </p:pic>
      <p:sp>
        <p:nvSpPr>
          <p:cNvPr id="81" name="TextBox 80"/>
          <p:cNvSpPr txBox="1"/>
          <p:nvPr/>
        </p:nvSpPr>
        <p:spPr>
          <a:xfrm>
            <a:off x="231331" y="5656129"/>
            <a:ext cx="1719431" cy="671734"/>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Windows and Linux</a:t>
            </a:r>
          </a:p>
          <a:p>
            <a:pPr algn="ctr" defTabSz="895152">
              <a:lnSpc>
                <a:spcPct val="90000"/>
              </a:lnSpc>
              <a:defRPr/>
            </a:pPr>
            <a:r>
              <a:rPr lang="en-US" sz="1400" kern="0">
                <a:gradFill>
                  <a:gsLst>
                    <a:gs pos="0">
                      <a:srgbClr val="FFFFFF"/>
                    </a:gs>
                    <a:gs pos="100000">
                      <a:srgbClr val="FFFFFF"/>
                    </a:gs>
                  </a:gsLst>
                  <a:lin ang="5400000" scaled="1"/>
                </a:gradFill>
                <a:latin typeface="Segoe UI"/>
              </a:rPr>
              <a:t>Container </a:t>
            </a:r>
          </a:p>
          <a:p>
            <a:pPr algn="ctr" defTabSz="895152">
              <a:lnSpc>
                <a:spcPct val="90000"/>
              </a:lnSpc>
              <a:defRPr/>
            </a:pPr>
            <a:r>
              <a:rPr lang="en-US" sz="140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a:stretch>
            <a:fillRect/>
          </a:stretch>
        </p:blipFill>
        <p:spPr>
          <a:xfrm>
            <a:off x="2178929" y="3938947"/>
            <a:ext cx="1945496" cy="1945772"/>
          </a:xfrm>
          <a:prstGeom prst="rect">
            <a:avLst/>
          </a:prstGeom>
        </p:spPr>
      </p:pic>
      <p:sp>
        <p:nvSpPr>
          <p:cNvPr id="83" name="TextBox 82"/>
          <p:cNvSpPr txBox="1"/>
          <p:nvPr/>
        </p:nvSpPr>
        <p:spPr>
          <a:xfrm>
            <a:off x="2098800" y="5699187"/>
            <a:ext cx="1948595"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DevOps and </a:t>
            </a:r>
          </a:p>
          <a:p>
            <a:pPr algn="ctr" defTabSz="895152">
              <a:lnSpc>
                <a:spcPct val="90000"/>
              </a:lnSpc>
              <a:defRPr/>
            </a:pPr>
            <a:r>
              <a:rPr lang="en-US" sz="140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a:stretch>
            <a:fillRect/>
          </a:stretch>
        </p:blipFill>
        <p:spPr>
          <a:xfrm>
            <a:off x="6135589" y="4147348"/>
            <a:ext cx="1922211" cy="1282766"/>
          </a:xfrm>
          <a:prstGeom prst="rect">
            <a:avLst/>
          </a:prstGeom>
        </p:spPr>
      </p:pic>
      <p:sp>
        <p:nvSpPr>
          <p:cNvPr id="86" name="TextBox 85"/>
          <p:cNvSpPr txBox="1"/>
          <p:nvPr/>
        </p:nvSpPr>
        <p:spPr>
          <a:xfrm>
            <a:off x="6139569" y="5409294"/>
            <a:ext cx="1418151" cy="865478"/>
          </a:xfrm>
          <a:prstGeom prst="rect">
            <a:avLst/>
          </a:prstGeom>
          <a:noFill/>
        </p:spPr>
        <p:txBody>
          <a:bodyPr wrap="none" lIns="89595" tIns="44798" rIns="89595" bIns="44798"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152">
              <a:defRPr/>
            </a:pPr>
            <a:r>
              <a:rPr lang="en-US">
                <a:latin typeface="Segoe UI"/>
              </a:rPr>
              <a:t>Available on</a:t>
            </a:r>
          </a:p>
          <a:p>
            <a:pPr defTabSz="895152">
              <a:defRPr/>
            </a:pPr>
            <a:r>
              <a:rPr lang="en-US">
                <a:latin typeface="Segoe UI"/>
              </a:rPr>
              <a:t>Private cloud, </a:t>
            </a:r>
          </a:p>
          <a:p>
            <a:pPr defTabSz="895152">
              <a:defRPr/>
            </a:pPr>
            <a:r>
              <a:rPr lang="en-US">
                <a:latin typeface="Segoe UI"/>
              </a:rPr>
              <a:t>Public Cloud &amp; </a:t>
            </a:r>
          </a:p>
          <a:p>
            <a:pPr defTabSz="895152">
              <a:defRPr/>
            </a:pPr>
            <a:r>
              <a:rPr lang="en-US">
                <a:latin typeface="Segoe UI"/>
              </a:rPr>
              <a:t>Hosted Cloud</a:t>
            </a:r>
          </a:p>
        </p:txBody>
      </p:sp>
      <p:pic>
        <p:nvPicPr>
          <p:cNvPr id="87" name="Picture 86"/>
          <p:cNvPicPr>
            <a:picLocks noChangeAspect="1"/>
          </p:cNvPicPr>
          <p:nvPr/>
        </p:nvPicPr>
        <p:blipFill>
          <a:blip r:embed="rId8"/>
          <a:stretch>
            <a:fillRect/>
          </a:stretch>
        </p:blipFill>
        <p:spPr>
          <a:xfrm>
            <a:off x="4401464" y="4037676"/>
            <a:ext cx="1501892" cy="1502105"/>
          </a:xfrm>
          <a:prstGeom prst="rect">
            <a:avLst/>
          </a:prstGeom>
        </p:spPr>
      </p:pic>
      <p:sp>
        <p:nvSpPr>
          <p:cNvPr id="88" name="TextBox 87"/>
          <p:cNvSpPr txBox="1"/>
          <p:nvPr/>
        </p:nvSpPr>
        <p:spPr>
          <a:xfrm>
            <a:off x="4617211" y="5543107"/>
            <a:ext cx="1070398"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Health &amp;</a:t>
            </a:r>
          </a:p>
          <a:p>
            <a:pPr algn="ctr" defTabSz="895152">
              <a:lnSpc>
                <a:spcPct val="90000"/>
              </a:lnSpc>
              <a:defRPr/>
            </a:pPr>
            <a:r>
              <a:rPr lang="en-US" sz="140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10947411" y="2877285"/>
            <a:ext cx="431677" cy="331533"/>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392" tIns="45697" rIns="91392" bIns="45697" numCol="1" anchor="t" anchorCtr="0" compatLnSpc="1">
            <a:prstTxWarp prst="textNoShape">
              <a:avLst/>
            </a:prstTxWarp>
          </a:bodyPr>
          <a:lstStyle/>
          <a:p>
            <a:pPr defTabSz="913877"/>
            <a:endParaRPr lang="en-US">
              <a:solidFill>
                <a:srgbClr val="FFFFFF"/>
              </a:solidFill>
              <a:latin typeface="Segoe UI"/>
            </a:endParaRPr>
          </a:p>
        </p:txBody>
      </p:sp>
      <p:sp>
        <p:nvSpPr>
          <p:cNvPr id="90" name="Freeform 89"/>
          <p:cNvSpPr>
            <a:spLocks noChangeAspect="1"/>
          </p:cNvSpPr>
          <p:nvPr/>
        </p:nvSpPr>
        <p:spPr bwMode="black">
          <a:xfrm>
            <a:off x="10560943" y="2860197"/>
            <a:ext cx="365656" cy="36313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8200573" y="3286148"/>
            <a:ext cx="914141" cy="914270"/>
          </a:xfrm>
          <a:prstGeom prst="rect">
            <a:avLst/>
          </a:prstGeom>
          <a:noFill/>
        </p:spPr>
        <p:txBody>
          <a:bodyPr wrap="none" lIns="182785" tIns="146229" rIns="182785" bIns="146229" rtlCol="0">
            <a:noAutofit/>
          </a:bodyPr>
          <a:lstStyle/>
          <a:p>
            <a:pPr defTabSz="913877">
              <a:lnSpc>
                <a:spcPct val="90000"/>
              </a:lnSpc>
              <a:spcAft>
                <a:spcPts val="600"/>
              </a:spcAft>
            </a:pPr>
            <a:endParaRPr lang="en-US" sz="2400">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8732612" y="4546994"/>
            <a:ext cx="821887" cy="7948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8355957" y="5438074"/>
            <a:ext cx="1575201"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Learn easily using</a:t>
            </a:r>
          </a:p>
          <a:p>
            <a:pPr algn="ctr" defTabSz="895152">
              <a:lnSpc>
                <a:spcPct val="90000"/>
              </a:lnSpc>
              <a:defRPr/>
            </a:pPr>
            <a:r>
              <a:rPr lang="en-US" sz="140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560946" y="4546996"/>
            <a:ext cx="715443" cy="71554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10060554" y="5456860"/>
            <a:ext cx="1716225" cy="865478"/>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 tooling with</a:t>
            </a:r>
          </a:p>
          <a:p>
            <a:pPr algn="ctr" defTabSz="895152">
              <a:lnSpc>
                <a:spcPct val="90000"/>
              </a:lnSpc>
              <a:defRPr/>
            </a:pPr>
            <a:r>
              <a:rPr lang="en-US" sz="1400" kern="0">
                <a:gradFill>
                  <a:gsLst>
                    <a:gs pos="0">
                      <a:srgbClr val="FFFFFF"/>
                    </a:gs>
                    <a:gs pos="100000">
                      <a:srgbClr val="FFFFFF"/>
                    </a:gs>
                  </a:gsLst>
                  <a:lin ang="5400000" scaled="1"/>
                </a:gradFill>
                <a:latin typeface="Segoe UI"/>
              </a:rPr>
              <a:t>Visual Studio,</a:t>
            </a:r>
          </a:p>
          <a:p>
            <a:pPr algn="ctr" defTabSz="895152">
              <a:lnSpc>
                <a:spcPct val="90000"/>
              </a:lnSpc>
              <a:defRPr/>
            </a:pPr>
            <a:r>
              <a:rPr lang="en-US" sz="1400" kern="0">
                <a:gradFill>
                  <a:gsLst>
                    <a:gs pos="0">
                      <a:srgbClr val="FFFFFF"/>
                    </a:gs>
                    <a:gs pos="100000">
                      <a:srgbClr val="FFFFFF"/>
                    </a:gs>
                  </a:gsLst>
                  <a:lin ang="5400000" scaled="1"/>
                </a:gradFill>
                <a:latin typeface="Segoe UI"/>
              </a:rPr>
              <a:t>Eclipse &amp;</a:t>
            </a:r>
          </a:p>
          <a:p>
            <a:pPr algn="ctr" defTabSz="895152">
              <a:lnSpc>
                <a:spcPct val="90000"/>
              </a:lnSpc>
              <a:defRPr/>
            </a:pPr>
            <a:r>
              <a:rPr lang="en-US" sz="140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68" r="21154"/>
          <a:stretch/>
        </p:blipFill>
        <p:spPr bwMode="auto">
          <a:xfrm>
            <a:off x="231329" y="253752"/>
            <a:ext cx="1026814" cy="91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9" y="924324"/>
            <a:ext cx="11679301" cy="1822685"/>
          </a:xfrm>
          <a:prstGeom prst="rect">
            <a:avLst/>
          </a:prstGeom>
        </p:spPr>
        <p:txBody>
          <a:bodyPr vert="horz" wrap="square" lIns="143394" tIns="89623" rIns="143394" bIns="89623" rtlCol="0">
            <a:spAutoFit/>
          </a:bodyPr>
          <a:lstStyle/>
          <a:p>
            <a:r>
              <a:rPr lang="en-US" sz="2700" dirty="0">
                <a:solidFill>
                  <a:srgbClr val="323232"/>
                </a:solidFill>
                <a:latin typeface="+mj-lt"/>
              </a:rPr>
              <a:t>Services types are composed of code/</a:t>
            </a:r>
            <a:r>
              <a:rPr lang="en-US" sz="2700" dirty="0" err="1">
                <a:solidFill>
                  <a:srgbClr val="323232"/>
                </a:solidFill>
                <a:latin typeface="+mj-lt"/>
              </a:rPr>
              <a:t>config</a:t>
            </a:r>
            <a:r>
              <a:rPr lang="en-US" sz="2700" dirty="0">
                <a:solidFill>
                  <a:srgbClr val="323232"/>
                </a:solidFill>
                <a:latin typeface="+mj-lt"/>
              </a:rPr>
              <a:t>/data packages</a:t>
            </a:r>
          </a:p>
          <a:p>
            <a:pPr lvl="1"/>
            <a:r>
              <a:rPr lang="en-US" sz="1600" dirty="0">
                <a:solidFill>
                  <a:srgbClr val="323232"/>
                </a:solidFill>
                <a:latin typeface="+mj-lt"/>
              </a:rPr>
              <a:t>Code packages define an entry point (</a:t>
            </a:r>
            <a:r>
              <a:rPr lang="en-US" sz="1600" dirty="0" err="1">
                <a:solidFill>
                  <a:srgbClr val="323232"/>
                </a:solidFill>
                <a:latin typeface="+mj-lt"/>
              </a:rPr>
              <a:t>dll</a:t>
            </a:r>
            <a:r>
              <a:rPr lang="en-US" sz="1600" dirty="0">
                <a:solidFill>
                  <a:srgbClr val="323232"/>
                </a:solidFill>
                <a:latin typeface="+mj-lt"/>
              </a:rPr>
              <a:t> or exe) </a:t>
            </a:r>
          </a:p>
          <a:p>
            <a:pPr lvl="1"/>
            <a:r>
              <a:rPr lang="en-US" sz="1600" dirty="0" err="1">
                <a:solidFill>
                  <a:srgbClr val="323232"/>
                </a:solidFill>
                <a:latin typeface="+mj-lt"/>
              </a:rPr>
              <a:t>Config</a:t>
            </a:r>
            <a:r>
              <a:rPr lang="en-US" sz="1600" dirty="0">
                <a:solidFill>
                  <a:srgbClr val="323232"/>
                </a:solidFill>
                <a:latin typeface="+mj-lt"/>
              </a:rPr>
              <a:t> packages define service specific </a:t>
            </a:r>
            <a:r>
              <a:rPr lang="en-US" sz="1600" dirty="0" err="1">
                <a:solidFill>
                  <a:srgbClr val="323232"/>
                </a:solidFill>
                <a:latin typeface="+mj-lt"/>
              </a:rPr>
              <a:t>config</a:t>
            </a:r>
            <a:r>
              <a:rPr lang="en-US" sz="1600" dirty="0">
                <a:solidFill>
                  <a:srgbClr val="323232"/>
                </a:solidFill>
                <a:latin typeface="+mj-lt"/>
              </a:rPr>
              <a:t> information</a:t>
            </a:r>
          </a:p>
          <a:p>
            <a:pPr lvl="1"/>
            <a:r>
              <a:rPr lang="en-US" sz="1600" dirty="0">
                <a:solidFill>
                  <a:srgbClr val="323232"/>
                </a:solidFill>
                <a:latin typeface="+mj-lt"/>
              </a:rPr>
              <a:t>Data packages define static resources (</a:t>
            </a:r>
            <a:r>
              <a:rPr lang="en-US" sz="1600" dirty="0" err="1">
                <a:solidFill>
                  <a:srgbClr val="323232"/>
                </a:solidFill>
                <a:latin typeface="+mj-lt"/>
              </a:rPr>
              <a:t>eg</a:t>
            </a:r>
            <a:r>
              <a:rPr lang="en-US" sz="1600" dirty="0">
                <a:solidFill>
                  <a:srgbClr val="323232"/>
                </a:solidFill>
                <a:latin typeface="+mj-lt"/>
              </a:rPr>
              <a:t>. images)</a:t>
            </a:r>
          </a:p>
          <a:p>
            <a:r>
              <a:rPr lang="en-US" sz="2700" dirty="0">
                <a:solidFill>
                  <a:srgbClr val="323232"/>
                </a:solidFill>
                <a:latin typeface="+mj-lt"/>
              </a:rPr>
              <a:t>Packages can be independently versioned</a:t>
            </a:r>
          </a:p>
        </p:txBody>
      </p:sp>
      <p:sp>
        <p:nvSpPr>
          <p:cNvPr id="23" name="Title 1"/>
          <p:cNvSpPr>
            <a:spLocks noGrp="1"/>
          </p:cNvSpPr>
          <p:nvPr>
            <p:ph type="title"/>
          </p:nvPr>
        </p:nvSpPr>
        <p:spPr>
          <a:xfrm>
            <a:off x="283389" y="200402"/>
            <a:ext cx="10968069" cy="747897"/>
          </a:xfrm>
        </p:spPr>
        <p:txBody>
          <a:bodyPr>
            <a:normAutofit fontScale="90000"/>
          </a:bodyPr>
          <a:lstStyle/>
          <a:p>
            <a:r>
              <a:rPr lang="en-US" dirty="0">
                <a:solidFill>
                  <a:srgbClr val="323232"/>
                </a:solidFill>
              </a:rPr>
              <a:t>Service type</a:t>
            </a:r>
          </a:p>
        </p:txBody>
      </p:sp>
      <p:sp>
        <p:nvSpPr>
          <p:cNvPr id="5" name="Rectangle 4"/>
          <p:cNvSpPr/>
          <p:nvPr/>
        </p:nvSpPr>
        <p:spPr>
          <a:xfrm>
            <a:off x="4452554" y="3503714"/>
            <a:ext cx="6723186" cy="2968206"/>
          </a:xfrm>
          <a:prstGeom prst="rect">
            <a:avLst/>
          </a:prstGeom>
          <a:solidFill>
            <a:schemeClr val="tx1"/>
          </a:solidFill>
        </p:spPr>
        <p:txBody>
          <a:bodyPr wrap="square" lIns="89623" tIns="44810" rIns="89623" bIns="44810">
            <a:spAutoFit/>
          </a:bodyPr>
          <a:lstStyle/>
          <a:p>
            <a:pPr defTabSz="913333" eaLnBrk="0" fontAlgn="base" hangingPunct="0">
              <a:spcBef>
                <a:spcPct val="0"/>
              </a:spcBef>
              <a:spcAft>
                <a:spcPct val="0"/>
              </a:spcAft>
              <a:defRPr/>
            </a:pPr>
            <a:endParaRPr lang="fr-FR" sz="1100" dirty="0">
              <a:solidFill>
                <a:srgbClr val="0000FF"/>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fr-FR" sz="1100" dirty="0">
                <a:solidFill>
                  <a:srgbClr val="0000FF"/>
                </a:solidFill>
                <a:highlight>
                  <a:srgbClr val="FFFFFF"/>
                </a:highlight>
                <a:latin typeface="Consolas" panose="020B0609020204030204" pitchFamily="49" charset="0"/>
                <a:ea typeface="MS PGothic" panose="020B0600070205080204" pitchFamily="34" charset="-128"/>
              </a:rPr>
              <a:t>&lt;</a:t>
            </a:r>
            <a:r>
              <a:rPr lang="fr-FR"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Name</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err="1">
                <a:solidFill>
                  <a:srgbClr val="0000FF"/>
                </a:solidFill>
                <a:highlight>
                  <a:srgbClr val="FFFFFF"/>
                </a:highlight>
                <a:latin typeface="Consolas" panose="020B0609020204030204" pitchFamily="49" charset="0"/>
                <a:ea typeface="MS PGothic" panose="020B0600070205080204" pitchFamily="34" charset="-128"/>
              </a:rPr>
              <a:t>QueueService</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Version</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1.0"&gt;</a:t>
            </a:r>
            <a:endParaRPr lang="fr-FR"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StatefulServiceType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ServiceTypeName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err="1">
                <a:solidFill>
                  <a:srgbClr val="0000FF"/>
                </a:solidFill>
                <a:highlight>
                  <a:srgbClr val="FFFFFF"/>
                </a:highlight>
                <a:latin typeface="Consolas" panose="020B0609020204030204" pitchFamily="49" charset="0"/>
                <a:ea typeface="MS PGothic" panose="020B0600070205080204" pitchFamily="34" charset="-128"/>
              </a:rPr>
              <a:t>QueueServiceType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HasPersistedState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true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de-DE" sz="1100" dirty="0">
                <a:solidFill>
                  <a:srgbClr val="0000FF"/>
                </a:solidFill>
                <a:highlight>
                  <a:srgbClr val="FFFFFF"/>
                </a:highlight>
                <a:latin typeface="Consolas" panose="020B0609020204030204" pitchFamily="49" charset="0"/>
                <a:ea typeface="MS PGothic" panose="020B0600070205080204" pitchFamily="34" charset="-128"/>
              </a:rPr>
              <a:t>  &lt;</a:t>
            </a:r>
            <a:r>
              <a:rPr lang="de-DE" sz="1100" dirty="0">
                <a:solidFill>
                  <a:srgbClr val="A31515"/>
                </a:solidFill>
                <a:highlight>
                  <a:srgbClr val="FFFFFF"/>
                </a:highlight>
                <a:latin typeface="Consolas" panose="020B0609020204030204" pitchFamily="49" charset="0"/>
                <a:ea typeface="MS PGothic" panose="020B0600070205080204" pitchFamily="34" charset="-128"/>
              </a:rPr>
              <a:t>CodePackage</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Name</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Code</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Version</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1.0</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&gt;</a:t>
            </a:r>
            <a:endParaRPr lang="de-DE"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r>
              <a:rPr lang="en-US" sz="1100" dirty="0">
                <a:solidFill>
                  <a:srgbClr val="000000"/>
                </a:solidFill>
                <a:highlight>
                  <a:srgbClr val="FFFFFF"/>
                </a:highlight>
                <a:latin typeface="Consolas" panose="020B0609020204030204" pitchFamily="49" charset="0"/>
                <a:ea typeface="MS PGothic" panose="020B0600070205080204" pitchFamily="34" charset="-128"/>
              </a:rPr>
              <a:t>ServiceHost.exe</a:t>
            </a: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CodePackage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ConfigPackage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Config</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DataPackage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Data</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p>
          <a:p>
            <a:pPr defTabSz="913333" eaLnBrk="0" fontAlgn="base" hangingPunct="0">
              <a:spcBef>
                <a:spcPct val="0"/>
              </a:spcBef>
              <a:spcAft>
                <a:spcPct val="0"/>
              </a:spcAft>
              <a:defRPr/>
            </a:pPr>
            <a:endParaRPr lang="en-US" sz="1100" dirty="0">
              <a:solidFill>
                <a:srgbClr val="FFFFFF"/>
              </a:solidFill>
              <a:latin typeface="Segoe UI" panose="020B0502040204020203" pitchFamily="34" charset="0"/>
              <a:ea typeface="MS PGothic" panose="020B0600070205080204" pitchFamily="34" charset="-128"/>
            </a:endParaRPr>
          </a:p>
        </p:txBody>
      </p:sp>
      <p:grpSp>
        <p:nvGrpSpPr>
          <p:cNvPr id="17" name="Group 16"/>
          <p:cNvGrpSpPr/>
          <p:nvPr/>
        </p:nvGrpSpPr>
        <p:grpSpPr>
          <a:xfrm>
            <a:off x="717451" y="3802565"/>
            <a:ext cx="3186878" cy="1942529"/>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845728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189177"/>
            <a:ext cx="11653523" cy="1677837"/>
          </a:xfrm>
        </p:spPr>
        <p:txBody>
          <a:bodyPr/>
          <a:lstStyle/>
          <a:p>
            <a:r>
              <a:rPr lang="en-US" sz="3100" dirty="0">
                <a:solidFill>
                  <a:srgbClr val="323232"/>
                </a:solidFill>
                <a:latin typeface="+mj-lt"/>
              </a:rPr>
              <a:t>Declarative template for creating an application</a:t>
            </a:r>
          </a:p>
          <a:p>
            <a:r>
              <a:rPr lang="en-US" sz="3100" dirty="0">
                <a:solidFill>
                  <a:srgbClr val="323232"/>
                </a:solidFill>
                <a:latin typeface="+mj-lt"/>
              </a:rPr>
              <a:t>Based on a set of service types</a:t>
            </a:r>
          </a:p>
          <a:p>
            <a:r>
              <a:rPr lang="en-US" sz="3100" dirty="0">
                <a:solidFill>
                  <a:srgbClr val="323232"/>
                </a:solidFill>
                <a:latin typeface="+mj-lt"/>
              </a:rPr>
              <a:t>Used for packaging, deployment, and versioning</a:t>
            </a:r>
          </a:p>
        </p:txBody>
      </p:sp>
      <p:sp>
        <p:nvSpPr>
          <p:cNvPr id="3" name="Title 2"/>
          <p:cNvSpPr>
            <a:spLocks noGrp="1"/>
          </p:cNvSpPr>
          <p:nvPr>
            <p:ph type="title"/>
          </p:nvPr>
        </p:nvSpPr>
        <p:spPr/>
        <p:txBody>
          <a:bodyPr/>
          <a:lstStyle/>
          <a:p>
            <a:r>
              <a:rPr lang="en-US" dirty="0">
                <a:solidFill>
                  <a:srgbClr val="323232"/>
                </a:solidFill>
              </a:rPr>
              <a:t>Application type</a:t>
            </a:r>
          </a:p>
        </p:txBody>
      </p:sp>
      <p:sp>
        <p:nvSpPr>
          <p:cNvPr id="4" name="Rectangle 3"/>
          <p:cNvSpPr/>
          <p:nvPr/>
        </p:nvSpPr>
        <p:spPr bwMode="auto">
          <a:xfrm>
            <a:off x="4021013" y="3300258"/>
            <a:ext cx="3809805" cy="597701"/>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Application Type A</a:t>
            </a:r>
          </a:p>
        </p:txBody>
      </p:sp>
      <p:sp>
        <p:nvSpPr>
          <p:cNvPr id="6" name="Rectangle 5"/>
          <p:cNvSpPr/>
          <p:nvPr/>
        </p:nvSpPr>
        <p:spPr bwMode="auto">
          <a:xfrm>
            <a:off x="982921" y="4699117"/>
            <a:ext cx="2465168"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9117"/>
            <a:ext cx="2465168"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9117"/>
            <a:ext cx="2465168"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3</a:t>
            </a:r>
          </a:p>
        </p:txBody>
      </p:sp>
      <p:sp>
        <p:nvSpPr>
          <p:cNvPr id="9" name="Rectangle 8"/>
          <p:cNvSpPr/>
          <p:nvPr/>
        </p:nvSpPr>
        <p:spPr bwMode="auto">
          <a:xfrm>
            <a:off x="651390"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0" name="Rectangle 9"/>
          <p:cNvSpPr/>
          <p:nvPr/>
        </p:nvSpPr>
        <p:spPr bwMode="auto">
          <a:xfrm>
            <a:off x="1738586"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2825777" y="5410609"/>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2" name="Rectangle 11"/>
          <p:cNvSpPr/>
          <p:nvPr/>
        </p:nvSpPr>
        <p:spPr bwMode="auto">
          <a:xfrm>
            <a:off x="4369825"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3" name="Rectangle 12"/>
          <p:cNvSpPr/>
          <p:nvPr/>
        </p:nvSpPr>
        <p:spPr bwMode="auto">
          <a:xfrm>
            <a:off x="5457021"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6544212" y="5410528"/>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5" name="Rectangle 14"/>
          <p:cNvSpPr/>
          <p:nvPr/>
        </p:nvSpPr>
        <p:spPr bwMode="auto">
          <a:xfrm>
            <a:off x="8088262"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6" name="Rectangle 15"/>
          <p:cNvSpPr/>
          <p:nvPr/>
        </p:nvSpPr>
        <p:spPr bwMode="auto">
          <a:xfrm>
            <a:off x="9175453"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10262649" y="5405804"/>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18" name="Straight Connector 17"/>
          <p:cNvCxnSpPr/>
          <p:nvPr/>
        </p:nvCxnSpPr>
        <p:spPr>
          <a:xfrm>
            <a:off x="2207479" y="4176126"/>
            <a:ext cx="766097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957"/>
            <a:ext cx="4014" cy="8011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5"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3"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7913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web applications</a:t>
            </a:r>
          </a:p>
        </p:txBody>
      </p:sp>
    </p:spTree>
    <p:extLst>
      <p:ext uri="{BB962C8B-B14F-4D97-AF65-F5344CB8AC3E}">
        <p14:creationId xmlns:p14="http://schemas.microsoft.com/office/powerpoint/2010/main" val="33291141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64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89010" y="289515"/>
            <a:ext cx="10736072" cy="899665"/>
          </a:xfrm>
        </p:spPr>
        <p:txBody>
          <a:bodyPr/>
          <a:lstStyle/>
          <a:p>
            <a:r>
              <a:rPr lang="en-US" dirty="0"/>
              <a:t>Azure App Service</a:t>
            </a:r>
          </a:p>
        </p:txBody>
      </p:sp>
      <p:sp>
        <p:nvSpPr>
          <p:cNvPr id="70" name="TextBox 69"/>
          <p:cNvSpPr txBox="1"/>
          <p:nvPr/>
        </p:nvSpPr>
        <p:spPr>
          <a:xfrm>
            <a:off x="270070" y="1586598"/>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4168963" y="1586600"/>
            <a:ext cx="3854081" cy="4804837"/>
          </a:xfrm>
          <a:prstGeom prst="rect">
            <a:avLst/>
          </a:prstGeom>
          <a:solidFill>
            <a:schemeClr val="accent4"/>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8067857" y="1586600"/>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411449" y="4642908"/>
            <a:ext cx="1641770" cy="945082"/>
            <a:chOff x="418878" y="4735511"/>
            <a:chExt cx="1674928"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0" name="TextBox 109"/>
            <p:cNvSpPr txBox="1"/>
            <p:nvPr/>
          </p:nvSpPr>
          <p:spPr>
            <a:xfrm>
              <a:off x="418878" y="5379331"/>
              <a:ext cx="1674928" cy="320213"/>
            </a:xfrm>
            <a:prstGeom prst="rect">
              <a:avLst/>
            </a:prstGeom>
            <a:noFill/>
            <a:ln w="0">
              <a:noFill/>
            </a:ln>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AAD integrated </a:t>
              </a:r>
            </a:p>
          </p:txBody>
        </p:sp>
      </p:grpSp>
      <p:grpSp>
        <p:nvGrpSpPr>
          <p:cNvPr id="31" name="Group 30"/>
          <p:cNvGrpSpPr/>
          <p:nvPr/>
        </p:nvGrpSpPr>
        <p:grpSpPr>
          <a:xfrm>
            <a:off x="2156655" y="4570544"/>
            <a:ext cx="1999239" cy="1019872"/>
            <a:chOff x="2199327" y="4661692"/>
            <a:chExt cx="2039617" cy="1040322"/>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6" name="TextBox 115"/>
            <p:cNvSpPr txBox="1"/>
            <p:nvPr/>
          </p:nvSpPr>
          <p:spPr>
            <a:xfrm>
              <a:off x="2199327" y="5381802"/>
              <a:ext cx="2039617" cy="320212"/>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Secure + compliant </a:t>
              </a:r>
            </a:p>
          </p:txBody>
        </p:sp>
      </p:grpSp>
      <p:grpSp>
        <p:nvGrpSpPr>
          <p:cNvPr id="35" name="Group 34"/>
          <p:cNvGrpSpPr/>
          <p:nvPr/>
        </p:nvGrpSpPr>
        <p:grpSpPr>
          <a:xfrm>
            <a:off x="4271729" y="4564512"/>
            <a:ext cx="1718714" cy="1245075"/>
            <a:chOff x="4357121" y="4655544"/>
            <a:chExt cx="1753425" cy="1270043"/>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5" name="TextBox 124"/>
            <p:cNvSpPr txBox="1"/>
            <p:nvPr/>
          </p:nvSpPr>
          <p:spPr>
            <a:xfrm>
              <a:off x="4357121" y="5379331"/>
              <a:ext cx="1753425" cy="546256"/>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Reduced</a:t>
              </a:r>
              <a:br>
                <a:rPr lang="en-US" sz="1600" dirty="0">
                  <a:latin typeface="Segoe UI"/>
                </a:rPr>
              </a:br>
              <a:r>
                <a:rPr lang="en-US" sz="1600" dirty="0">
                  <a:latin typeface="Segoe UI"/>
                </a:rPr>
                <a:t>operations costs </a:t>
              </a:r>
            </a:p>
          </p:txBody>
        </p:sp>
      </p:grpSp>
      <p:grpSp>
        <p:nvGrpSpPr>
          <p:cNvPr id="36" name="Group 35"/>
          <p:cNvGrpSpPr/>
          <p:nvPr/>
        </p:nvGrpSpPr>
        <p:grpSpPr>
          <a:xfrm>
            <a:off x="6439333" y="4505172"/>
            <a:ext cx="1234607" cy="1304413"/>
            <a:chOff x="6568503" y="4595017"/>
            <a:chExt cx="1259542" cy="133056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8" name="TextBox 127"/>
            <p:cNvSpPr txBox="1"/>
            <p:nvPr/>
          </p:nvSpPr>
          <p:spPr>
            <a:xfrm>
              <a:off x="6568503" y="5379331"/>
              <a:ext cx="1259542"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Backup and</a:t>
              </a:r>
              <a:br>
                <a:rPr lang="en-US" sz="1600" dirty="0">
                  <a:latin typeface="Segoe UI"/>
                </a:rPr>
              </a:br>
              <a:r>
                <a:rPr lang="en-US" sz="1600" dirty="0">
                  <a:latin typeface="Segoe UI"/>
                </a:rPr>
                <a:t>recovery </a:t>
              </a:r>
            </a:p>
          </p:txBody>
        </p:sp>
      </p:grpSp>
      <p:grpSp>
        <p:nvGrpSpPr>
          <p:cNvPr id="39" name="Group 38"/>
          <p:cNvGrpSpPr/>
          <p:nvPr/>
        </p:nvGrpSpPr>
        <p:grpSpPr>
          <a:xfrm>
            <a:off x="10312416" y="4558865"/>
            <a:ext cx="1292315" cy="1250719"/>
            <a:chOff x="10519809" y="4649786"/>
            <a:chExt cx="1318416" cy="127579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40" name="TextBox 139"/>
            <p:cNvSpPr txBox="1"/>
            <p:nvPr/>
          </p:nvSpPr>
          <p:spPr>
            <a:xfrm>
              <a:off x="10519809" y="5379330"/>
              <a:ext cx="1318416"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App gallery</a:t>
              </a:r>
              <a:br>
                <a:rPr lang="en-US" sz="1600" dirty="0">
                  <a:latin typeface="Segoe UI"/>
                </a:rPr>
              </a:br>
              <a:r>
                <a:rPr lang="en-US" sz="1600" dirty="0">
                  <a:latin typeface="Segoe UI"/>
                </a:rPr>
                <a:t>marketplace</a:t>
              </a:r>
            </a:p>
          </p:txBody>
        </p:sp>
      </p:grpSp>
      <p:grpSp>
        <p:nvGrpSpPr>
          <p:cNvPr id="29" name="Group 28"/>
          <p:cNvGrpSpPr/>
          <p:nvPr/>
        </p:nvGrpSpPr>
        <p:grpSpPr>
          <a:xfrm>
            <a:off x="401033" y="2617914"/>
            <a:ext cx="1662609" cy="1346605"/>
            <a:chOff x="408247" y="2669912"/>
            <a:chExt cx="1696189" cy="1373607"/>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07" name="TextBox 106"/>
            <p:cNvSpPr txBox="1"/>
            <p:nvPr/>
          </p:nvSpPr>
          <p:spPr>
            <a:xfrm>
              <a:off x="408247" y="3497264"/>
              <a:ext cx="1696189" cy="546255"/>
            </a:xfrm>
            <a:prstGeom prst="rect">
              <a:avLst/>
            </a:prstGeom>
            <a:noFill/>
            <a:ln w="0">
              <a:noFill/>
            </a:ln>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Global data</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52224" y="2702656"/>
            <a:ext cx="1608107" cy="1040263"/>
            <a:chOff x="2398844" y="2756352"/>
            <a:chExt cx="1640584"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3" name="TextBox 112"/>
            <p:cNvSpPr txBox="1"/>
            <p:nvPr/>
          </p:nvSpPr>
          <p:spPr>
            <a:xfrm>
              <a:off x="2398844" y="3497261"/>
              <a:ext cx="1640584" cy="320213"/>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50704" y="2706624"/>
            <a:ext cx="1960767" cy="1257893"/>
            <a:chOff x="4233649" y="2760400"/>
            <a:chExt cx="2000367" cy="128311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9" name="TextBox 118"/>
            <p:cNvSpPr txBox="1"/>
            <p:nvPr/>
          </p:nvSpPr>
          <p:spPr>
            <a:xfrm>
              <a:off x="4233649" y="3497262"/>
              <a:ext cx="200036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Built-in auto scale</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77058" y="2623751"/>
            <a:ext cx="1959164" cy="1340765"/>
            <a:chOff x="6198909" y="2675866"/>
            <a:chExt cx="1998732" cy="136765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2" name="TextBox 121"/>
            <p:cNvSpPr txBox="1"/>
            <p:nvPr/>
          </p:nvSpPr>
          <p:spPr>
            <a:xfrm>
              <a:off x="6198909" y="3497262"/>
              <a:ext cx="1998732"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High availability</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094279" y="2626085"/>
            <a:ext cx="1874205" cy="1338431"/>
            <a:chOff x="8256870" y="2678247"/>
            <a:chExt cx="1912057" cy="136527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1" name="TextBox 130"/>
            <p:cNvSpPr txBox="1"/>
            <p:nvPr/>
          </p:nvSpPr>
          <p:spPr>
            <a:xfrm>
              <a:off x="8256870" y="3497262"/>
              <a:ext cx="191205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.NET, Java, PHP,</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23640" y="2638923"/>
            <a:ext cx="1269873" cy="1325592"/>
            <a:chOff x="10531257" y="2691344"/>
            <a:chExt cx="1295521"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4" name="TextBox 133"/>
            <p:cNvSpPr txBox="1"/>
            <p:nvPr/>
          </p:nvSpPr>
          <p:spPr>
            <a:xfrm>
              <a:off x="10531257" y="3497262"/>
              <a:ext cx="1295521" cy="546256"/>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Staging and</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173"/>
            <a:ext cx="1832130" cy="1238528"/>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178335"/>
              <a:ext cx="1869134" cy="772298"/>
            </a:xfrm>
            <a:prstGeom prst="rect">
              <a:avLst/>
            </a:prstGeom>
            <a:noFill/>
          </p:spPr>
          <p:txBody>
            <a:bodyPr wrap="square" lIns="91427" tIns="45713" rIns="91427" bIns="45713" rtlCol="0" anchor="b">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7" y="314416"/>
            <a:ext cx="896425" cy="89655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23" tIns="44810" rIns="89623" bIns="44810" numCol="1" anchor="t" anchorCtr="0" compatLnSpc="1">
            <a:prstTxWarp prst="textNoShape">
              <a:avLst/>
            </a:prstTxWarp>
          </a:bodyPr>
          <a:lstStyle/>
          <a:p>
            <a:pPr defTabSz="914195"/>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286381"/>
            <a:ext cx="11653523" cy="927940"/>
          </a:xfrm>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64" b="4509"/>
          <a:stretch/>
        </p:blipFill>
        <p:spPr>
          <a:xfrm>
            <a:off x="0" y="0"/>
            <a:ext cx="12191999" cy="6858000"/>
          </a:xfrm>
          <a:prstGeom prst="rect">
            <a:avLst/>
          </a:prstGeom>
        </p:spPr>
      </p:pic>
      <p:sp>
        <p:nvSpPr>
          <p:cNvPr id="3" name="Rectangle 2"/>
          <p:cNvSpPr/>
          <p:nvPr/>
        </p:nvSpPr>
        <p:spPr bwMode="auto">
          <a:xfrm>
            <a:off x="4340711" y="2917366"/>
            <a:ext cx="3377901" cy="87470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Compute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 name="Rectangle 4"/>
          <p:cNvSpPr/>
          <p:nvPr/>
        </p:nvSpPr>
        <p:spPr bwMode="auto">
          <a:xfrm>
            <a:off x="1454076" y="1810349"/>
            <a:ext cx="2138978" cy="71769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Storage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 name="Rectangle 5"/>
          <p:cNvSpPr/>
          <p:nvPr/>
        </p:nvSpPr>
        <p:spPr bwMode="auto">
          <a:xfrm>
            <a:off x="8276216" y="4297680"/>
            <a:ext cx="2316479" cy="108869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&amp; Analytics</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 name="Rectangle 7"/>
          <p:cNvSpPr/>
          <p:nvPr/>
        </p:nvSpPr>
        <p:spPr bwMode="auto">
          <a:xfrm>
            <a:off x="1882588" y="3584340"/>
            <a:ext cx="1850316" cy="7133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Security &amp; Management</a:t>
            </a:r>
            <a:endPar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 name="Rectangle 8"/>
          <p:cNvSpPr/>
          <p:nvPr/>
        </p:nvSpPr>
        <p:spPr bwMode="auto">
          <a:xfrm>
            <a:off x="5394961" y="4178205"/>
            <a:ext cx="2051124" cy="56733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Networking</a:t>
            </a:r>
            <a:endParaRPr kumimoji="0" lang="en-US" sz="14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 name="Rectangle 10"/>
          <p:cNvSpPr/>
          <p:nvPr/>
        </p:nvSpPr>
        <p:spPr bwMode="auto">
          <a:xfrm>
            <a:off x="7718612" y="1320356"/>
            <a:ext cx="1850316" cy="71334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Overview &amp; Basics</a:t>
            </a:r>
            <a:endPar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24784127"/>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21" y="1533946"/>
            <a:ext cx="9015161" cy="4669427"/>
          </a:xfrm>
          <a:prstGeom prst="rect">
            <a:avLst/>
          </a:prstGeom>
        </p:spPr>
      </p:pic>
    </p:spTree>
    <p:extLst>
      <p:ext uri="{BB962C8B-B14F-4D97-AF65-F5344CB8AC3E}">
        <p14:creationId xmlns:p14="http://schemas.microsoft.com/office/powerpoint/2010/main" val="32923018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40" y="1506447"/>
            <a:ext cx="9657723" cy="5216471"/>
          </a:xfrm>
          <a:prstGeom prst="rect">
            <a:avLst/>
          </a:prstGeom>
        </p:spPr>
      </p:pic>
    </p:spTree>
    <p:extLst>
      <p:ext uri="{BB962C8B-B14F-4D97-AF65-F5344CB8AC3E}">
        <p14:creationId xmlns:p14="http://schemas.microsoft.com/office/powerpoint/2010/main" val="13345211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553" y="1420073"/>
            <a:ext cx="8312894" cy="5334018"/>
          </a:xfrm>
          <a:prstGeom prst="rect">
            <a:avLst/>
          </a:prstGeom>
        </p:spPr>
      </p:pic>
    </p:spTree>
    <p:extLst>
      <p:ext uri="{BB962C8B-B14F-4D97-AF65-F5344CB8AC3E}">
        <p14:creationId xmlns:p14="http://schemas.microsoft.com/office/powerpoint/2010/main" val="16408538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46540"/>
            <a:ext cx="10058400" cy="4759778"/>
          </a:xfrm>
          <a:prstGeom prst="rect">
            <a:avLst/>
          </a:prstGeom>
        </p:spPr>
      </p:pic>
    </p:spTree>
    <p:extLst>
      <p:ext uri="{BB962C8B-B14F-4D97-AF65-F5344CB8AC3E}">
        <p14:creationId xmlns:p14="http://schemas.microsoft.com/office/powerpoint/2010/main" val="40515524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Design solutions for </a:t>
            </a:r>
            <a:r>
              <a:rPr lang="en-US" dirty="0" err="1"/>
              <a:t>serverless</a:t>
            </a:r>
            <a:r>
              <a:rPr lang="en-US" dirty="0"/>
              <a:t> computing</a:t>
            </a:r>
          </a:p>
        </p:txBody>
      </p:sp>
    </p:spTree>
    <p:extLst>
      <p:ext uri="{BB962C8B-B14F-4D97-AF65-F5344CB8AC3E}">
        <p14:creationId xmlns:p14="http://schemas.microsoft.com/office/powerpoint/2010/main" val="36368965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4018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5282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429015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1902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4000" t="23855" r="20589" b="25163"/>
          <a:stretch/>
        </p:blipFill>
        <p:spPr>
          <a:xfrm>
            <a:off x="0" y="0"/>
            <a:ext cx="12210560" cy="6858000"/>
          </a:xfrm>
          <a:prstGeom prst="rect">
            <a:avLst/>
          </a:prstGeom>
        </p:spPr>
      </p:pic>
      <p:sp>
        <p:nvSpPr>
          <p:cNvPr id="5" name="Rectangle 4"/>
          <p:cNvSpPr/>
          <p:nvPr/>
        </p:nvSpPr>
        <p:spPr bwMode="auto">
          <a:xfrm>
            <a:off x="2377440" y="2503195"/>
            <a:ext cx="6277087" cy="150402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Compute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1515758"/>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3402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34127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10208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617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Integration</a:t>
            </a:r>
          </a:p>
        </p:txBody>
      </p:sp>
      <p:sp>
        <p:nvSpPr>
          <p:cNvPr id="3" name="Text Placeholder 2"/>
          <p:cNvSpPr>
            <a:spLocks noGrp="1"/>
          </p:cNvSpPr>
          <p:nvPr>
            <p:ph type="body" sz="quarter" idx="10"/>
          </p:nvPr>
        </p:nvSpPr>
        <p:spPr>
          <a:xfrm>
            <a:off x="269239" y="1189177"/>
            <a:ext cx="11653523" cy="727700"/>
          </a:xfrm>
        </p:spPr>
        <p:txBody>
          <a:bodyPr/>
          <a:lstStyle/>
          <a:p>
            <a:r>
              <a:rPr lang="en-US"/>
              <a:t>Example: Invoice Processing</a:t>
            </a:r>
          </a:p>
        </p:txBody>
      </p:sp>
      <p:sp>
        <p:nvSpPr>
          <p:cNvPr id="4" name="Rounded Rectangle 3"/>
          <p:cNvSpPr/>
          <p:nvPr/>
        </p:nvSpPr>
        <p:spPr bwMode="auto">
          <a:xfrm>
            <a:off x="2892641" y="4627130"/>
            <a:ext cx="2666594" cy="192343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ounded Rectangle 8"/>
          <p:cNvSpPr/>
          <p:nvPr/>
        </p:nvSpPr>
        <p:spPr bwMode="auto">
          <a:xfrm>
            <a:off x="6741179" y="2039458"/>
            <a:ext cx="2132589"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ounded Rectangle 9"/>
          <p:cNvSpPr/>
          <p:nvPr/>
        </p:nvSpPr>
        <p:spPr bwMode="auto">
          <a:xfrm>
            <a:off x="2878365" y="2039458"/>
            <a:ext cx="8166072"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ounded Rectangle 10"/>
          <p:cNvSpPr/>
          <p:nvPr/>
        </p:nvSpPr>
        <p:spPr bwMode="auto">
          <a:xfrm>
            <a:off x="841742" y="2059490"/>
            <a:ext cx="2001265" cy="446876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702527" y="2378882"/>
            <a:ext cx="10419047" cy="3982883"/>
            <a:chOff x="108945" y="1436471"/>
            <a:chExt cx="11996707" cy="4847430"/>
          </a:xfrm>
        </p:grpSpPr>
        <p:sp>
          <p:nvSpPr>
            <p:cNvPr id="13" name="TextBox 12"/>
            <p:cNvSpPr txBox="1"/>
            <p:nvPr/>
          </p:nvSpPr>
          <p:spPr>
            <a:xfrm>
              <a:off x="9783934" y="1858014"/>
              <a:ext cx="2321718" cy="62786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Store record</a:t>
              </a:r>
            </a:p>
          </p:txBody>
        </p:sp>
        <p:grpSp>
          <p:nvGrpSpPr>
            <p:cNvPr id="14" name="Group 13"/>
            <p:cNvGrpSpPr/>
            <p:nvPr/>
          </p:nvGrpSpPr>
          <p:grpSpPr>
            <a:xfrm>
              <a:off x="108945" y="1436471"/>
              <a:ext cx="11537748" cy="4847430"/>
              <a:chOff x="108945" y="1436471"/>
              <a:chExt cx="11537748" cy="4847430"/>
            </a:xfrm>
          </p:grpSpPr>
          <p:cxnSp>
            <p:nvCxnSpPr>
              <p:cNvPr id="15" name="Straight Arrow Connector 14"/>
              <p:cNvCxnSpPr>
                <a:stCxn id="18" idx="6"/>
                <a:endCxn id="21"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6"/>
                <a:endCxn id="25"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6"/>
                <a:endCxn id="27"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77845" y="1436471"/>
                <a:ext cx="2683073" cy="116870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Post new invoice</a:t>
                </a:r>
              </a:p>
            </p:txBody>
          </p:sp>
          <p:sp>
            <p:nvSpPr>
              <p:cNvPr id="20" name="Right Arrow 19"/>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p:cNvSpPr txBox="1"/>
              <p:nvPr/>
            </p:nvSpPr>
            <p:spPr>
              <a:xfrm>
                <a:off x="2751883" y="4333646"/>
                <a:ext cx="2705942"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Fetch Invoice</a:t>
                </a:r>
              </a:p>
            </p:txBody>
          </p:sp>
          <p:sp>
            <p:nvSpPr>
              <p:cNvPr id="24" name="TextBox 23"/>
              <p:cNvSpPr txBox="1"/>
              <p:nvPr/>
            </p:nvSpPr>
            <p:spPr>
              <a:xfrm>
                <a:off x="4935141" y="1718900"/>
                <a:ext cx="2321718"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Grab raw file</a:t>
                </a:r>
              </a:p>
            </p:txBody>
          </p:sp>
          <p:sp>
            <p:nvSpPr>
              <p:cNvPr id="25" name="Oval 24"/>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7081311" y="1517382"/>
                <a:ext cx="2321718" cy="9602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Convert to JSON</a:t>
                </a:r>
              </a:p>
            </p:txBody>
          </p:sp>
          <p:sp>
            <p:nvSpPr>
              <p:cNvPr id="27" name="Oval 26"/>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p:cNvSpPr txBox="1"/>
              <p:nvPr/>
            </p:nvSpPr>
            <p:spPr>
              <a:xfrm>
                <a:off x="108945" y="2932469"/>
                <a:ext cx="2321718" cy="764152"/>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BCF2"/>
                    </a:solidFill>
                    <a:effectLst/>
                    <a:uLnTx/>
                    <a:uFillTx/>
                    <a:latin typeface="Segoe UI"/>
                    <a:ea typeface="+mn-ea"/>
                    <a:cs typeface="+mn-cs"/>
                  </a:rPr>
                  <a:t>API layer</a:t>
                </a:r>
              </a:p>
            </p:txBody>
          </p:sp>
          <p:sp>
            <p:nvSpPr>
              <p:cNvPr id="30" name="Equal 29"/>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ight Arrow 30"/>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Can 31"/>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 name="Straight Arrow Connector 32"/>
              <p:cNvCxnSpPr>
                <a:stCxn id="28" idx="7"/>
                <a:endCxn id="18"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5"/>
                <a:endCxn id="22"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Plus 34"/>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Plus 35"/>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7" name="Straight Arrow Connector 36"/>
              <p:cNvCxnSpPr>
                <a:stCxn id="22" idx="6"/>
                <a:endCxn id="32"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7" idx="4"/>
                <a:endCxn id="32"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695147" y="2039458"/>
            <a:ext cx="2241813" cy="78899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API Management</a:t>
            </a:r>
          </a:p>
        </p:txBody>
      </p:sp>
      <p:pic>
        <p:nvPicPr>
          <p:cNvPr id="40" name="Picture 2" descr="https://az213233.vo.msecnd.net/Content/6.0.00298.4.160413-1548/ApiManagement/Images/ApiManagement.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76" t="-11700"/>
          <a:stretch/>
        </p:blipFill>
        <p:spPr bwMode="auto">
          <a:xfrm>
            <a:off x="1475175" y="4496047"/>
            <a:ext cx="441110" cy="5194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875" y="3553762"/>
            <a:ext cx="527384" cy="429087"/>
          </a:xfrm>
          <a:prstGeom prst="rect">
            <a:avLst/>
          </a:prstGeom>
        </p:spPr>
      </p:pic>
      <p:sp>
        <p:nvSpPr>
          <p:cNvPr id="43" name="TextBox 42"/>
          <p:cNvSpPr txBox="1"/>
          <p:nvPr/>
        </p:nvSpPr>
        <p:spPr>
          <a:xfrm>
            <a:off x="2876047" y="1916877"/>
            <a:ext cx="3467060" cy="6278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Logic App</a:t>
            </a:r>
          </a:p>
        </p:txBody>
      </p:sp>
      <p:pic>
        <p:nvPicPr>
          <p:cNvPr id="44" name="Picture 43"/>
          <p:cNvPicPr>
            <a:picLocks noChangeAspect="1"/>
          </p:cNvPicPr>
          <p:nvPr/>
        </p:nvPicPr>
        <p:blipFill>
          <a:blip r:embed="rId5"/>
          <a:stretch>
            <a:fillRect/>
          </a:stretch>
        </p:blipFill>
        <p:spPr>
          <a:xfrm>
            <a:off x="3553397" y="3508098"/>
            <a:ext cx="502378" cy="474751"/>
          </a:xfrm>
          <a:prstGeom prst="rect">
            <a:avLst/>
          </a:prstGeom>
        </p:spPr>
      </p:pic>
      <p:pic>
        <p:nvPicPr>
          <p:cNvPr id="45" name="Picture 44"/>
          <p:cNvPicPr>
            <a:picLocks noChangeAspect="1"/>
          </p:cNvPicPr>
          <p:nvPr/>
        </p:nvPicPr>
        <p:blipFill>
          <a:blip r:embed="rId5"/>
          <a:stretch>
            <a:fillRect/>
          </a:stretch>
        </p:blipFill>
        <p:spPr>
          <a:xfrm>
            <a:off x="5648549" y="3508098"/>
            <a:ext cx="502378" cy="474751"/>
          </a:xfrm>
          <a:prstGeom prst="rect">
            <a:avLst/>
          </a:prstGeom>
        </p:spPr>
      </p:pic>
      <p:pic>
        <p:nvPicPr>
          <p:cNvPr id="46" name="Picture 45"/>
          <p:cNvPicPr>
            <a:picLocks noChangeAspect="1"/>
          </p:cNvPicPr>
          <p:nvPr/>
        </p:nvPicPr>
        <p:blipFill>
          <a:blip r:embed="rId5"/>
          <a:stretch>
            <a:fillRect/>
          </a:stretch>
        </p:blipFill>
        <p:spPr>
          <a:xfrm>
            <a:off x="9949830" y="3508098"/>
            <a:ext cx="502378" cy="474751"/>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28" y="5657933"/>
            <a:ext cx="527384" cy="429087"/>
          </a:xfrm>
          <a:prstGeom prst="rect">
            <a:avLst/>
          </a:prstGeom>
        </p:spPr>
      </p:pic>
      <p:sp>
        <p:nvSpPr>
          <p:cNvPr id="41" name="TextBox 40"/>
          <p:cNvSpPr txBox="1"/>
          <p:nvPr/>
        </p:nvSpPr>
        <p:spPr>
          <a:xfrm>
            <a:off x="6661749" y="1953758"/>
            <a:ext cx="2241813" cy="515883"/>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Function</a:t>
            </a:r>
          </a:p>
        </p:txBody>
      </p:sp>
    </p:spTree>
    <p:extLst>
      <p:ext uri="{BB962C8B-B14F-4D97-AF65-F5344CB8AC3E}">
        <p14:creationId xmlns:p14="http://schemas.microsoft.com/office/powerpoint/2010/main" val="11643029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6" y="290513"/>
            <a:ext cx="10745850" cy="898525"/>
          </a:xfrm>
        </p:spPr>
        <p:txBody>
          <a:bodyPr/>
          <a:lstStyle/>
          <a:p>
            <a:r>
              <a:rPr lang="en-US" sz="5400" dirty="0"/>
              <a:t>Azure Functions</a:t>
            </a:r>
          </a:p>
        </p:txBody>
      </p:sp>
      <p:pic>
        <p:nvPicPr>
          <p:cNvPr id="4" name="Picture 6"/>
          <p:cNvPicPr>
            <a:picLocks noChangeAspect="1"/>
          </p:cNvPicPr>
          <p:nvPr/>
        </p:nvPicPr>
        <p:blipFill>
          <a:blip r:embed="rId3"/>
          <a:stretch>
            <a:fillRect/>
          </a:stretch>
        </p:blipFill>
        <p:spPr>
          <a:xfrm>
            <a:off x="259174" y="438843"/>
            <a:ext cx="891178" cy="786549"/>
          </a:xfrm>
          <a:prstGeom prst="rect">
            <a:avLst/>
          </a:prstGeom>
        </p:spPr>
      </p:pic>
      <p:sp>
        <p:nvSpPr>
          <p:cNvPr id="52" name="TextBox 51"/>
          <p:cNvSpPr txBox="1"/>
          <p:nvPr/>
        </p:nvSpPr>
        <p:spPr>
          <a:xfrm>
            <a:off x="270070" y="1586598"/>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3" name="TextBox 52"/>
          <p:cNvSpPr txBox="1"/>
          <p:nvPr/>
        </p:nvSpPr>
        <p:spPr>
          <a:xfrm>
            <a:off x="4168963" y="1586599"/>
            <a:ext cx="3854081" cy="4804837"/>
          </a:xfrm>
          <a:prstGeom prst="rect">
            <a:avLst/>
          </a:prstGeom>
          <a:solidFill>
            <a:schemeClr val="accent1"/>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Accelerate development</a:t>
            </a:r>
          </a:p>
        </p:txBody>
      </p:sp>
      <p:sp>
        <p:nvSpPr>
          <p:cNvPr id="54" name="TextBox 53"/>
          <p:cNvSpPr txBox="1"/>
          <p:nvPr/>
        </p:nvSpPr>
        <p:spPr>
          <a:xfrm>
            <a:off x="8067857" y="1586600"/>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Bind into services</a:t>
            </a:r>
          </a:p>
        </p:txBody>
      </p:sp>
      <p:sp useBgFill="1">
        <p:nvSpPr>
          <p:cNvPr id="58" name="Rectangle 57"/>
          <p:cNvSpPr/>
          <p:nvPr/>
        </p:nvSpPr>
        <p:spPr bwMode="auto">
          <a:xfrm>
            <a:off x="868" y="6387514"/>
            <a:ext cx="12190271"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 name="Group 22"/>
          <p:cNvGrpSpPr/>
          <p:nvPr/>
        </p:nvGrpSpPr>
        <p:grpSpPr>
          <a:xfrm>
            <a:off x="8221540" y="5001715"/>
            <a:ext cx="3377663" cy="948379"/>
            <a:chOff x="8386703" y="2300121"/>
            <a:chExt cx="3445880"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OneDrive</a:t>
              </a:r>
            </a:p>
          </p:txBody>
        </p:sp>
        <p:sp>
          <p:nvSpPr>
            <p:cNvPr id="81" name="TextBox 80"/>
            <p:cNvSpPr txBox="1"/>
            <p:nvPr/>
          </p:nvSpPr>
          <p:spPr>
            <a:xfrm>
              <a:off x="11194485" y="2975560"/>
              <a:ext cx="638098" cy="29195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66" name="Freeform 12"/>
          <p:cNvSpPr>
            <a:spLocks noChangeAspect="1" noEditPoints="1"/>
          </p:cNvSpPr>
          <p:nvPr/>
        </p:nvSpPr>
        <p:spPr bwMode="auto">
          <a:xfrm>
            <a:off x="8456288" y="3716184"/>
            <a:ext cx="537778"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09" tIns="44804" rIns="89609" bIns="44804"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6"/>
          <a:stretch>
            <a:fillRect/>
          </a:stretch>
        </p:blipFill>
        <p:spPr>
          <a:xfrm>
            <a:off x="9672039" y="3675582"/>
            <a:ext cx="627408" cy="561445"/>
          </a:xfrm>
          <a:prstGeom prst="rect">
            <a:avLst/>
          </a:prstGeom>
        </p:spPr>
      </p:pic>
      <p:sp>
        <p:nvSpPr>
          <p:cNvPr id="82" name="TextBox 81"/>
          <p:cNvSpPr txBox="1"/>
          <p:nvPr/>
        </p:nvSpPr>
        <p:spPr>
          <a:xfrm>
            <a:off x="8271431" y="4307730"/>
            <a:ext cx="873409"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Dropbox</a:t>
            </a:r>
          </a:p>
        </p:txBody>
      </p:sp>
      <p:sp>
        <p:nvSpPr>
          <p:cNvPr id="83" name="TextBox 82"/>
          <p:cNvSpPr txBox="1"/>
          <p:nvPr/>
        </p:nvSpPr>
        <p:spPr>
          <a:xfrm>
            <a:off x="9544139" y="4307730"/>
            <a:ext cx="894246"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84" name="TextBox 83"/>
          <p:cNvSpPr txBox="1"/>
          <p:nvPr/>
        </p:nvSpPr>
        <p:spPr>
          <a:xfrm>
            <a:off x="10865849" y="2917207"/>
            <a:ext cx="796475" cy="478059"/>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Storage</a:t>
            </a:r>
          </a:p>
        </p:txBody>
      </p:sp>
      <p:sp>
        <p:nvSpPr>
          <p:cNvPr id="91" name="Rectangle 90"/>
          <p:cNvSpPr>
            <a:spLocks noChangeArrowheads="1"/>
          </p:cNvSpPr>
          <p:nvPr/>
        </p:nvSpPr>
        <p:spPr bwMode="auto">
          <a:xfrm>
            <a:off x="8176798" y="2917207"/>
            <a:ext cx="1068946"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Service Bus</a:t>
            </a:r>
          </a:p>
        </p:txBody>
      </p:sp>
      <p:sp>
        <p:nvSpPr>
          <p:cNvPr id="92" name="Rectangle 91"/>
          <p:cNvSpPr>
            <a:spLocks noChangeArrowheads="1"/>
          </p:cNvSpPr>
          <p:nvPr/>
        </p:nvSpPr>
        <p:spPr bwMode="auto">
          <a:xfrm>
            <a:off x="9497840" y="2917207"/>
            <a:ext cx="998425"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Event Hub</a:t>
            </a:r>
          </a:p>
        </p:txBody>
      </p:sp>
      <p:pic>
        <p:nvPicPr>
          <p:cNvPr id="9" name="Picture 8"/>
          <p:cNvPicPr>
            <a:picLocks noChangeAspect="1"/>
          </p:cNvPicPr>
          <p:nvPr/>
        </p:nvPicPr>
        <p:blipFill>
          <a:blip r:embed="rId7"/>
          <a:stretch>
            <a:fillRect/>
          </a:stretch>
        </p:blipFill>
        <p:spPr>
          <a:xfrm>
            <a:off x="11039245" y="3581410"/>
            <a:ext cx="483459" cy="590977"/>
          </a:xfrm>
          <a:prstGeom prst="rect">
            <a:avLst/>
          </a:prstGeom>
        </p:spPr>
      </p:pic>
      <p:sp>
        <p:nvSpPr>
          <p:cNvPr id="95" name="Rectangle 94"/>
          <p:cNvSpPr>
            <a:spLocks noChangeArrowheads="1"/>
          </p:cNvSpPr>
          <p:nvPr/>
        </p:nvSpPr>
        <p:spPr bwMode="auto">
          <a:xfrm>
            <a:off x="10691314" y="4297416"/>
            <a:ext cx="1181142" cy="284288"/>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nvGrpSpPr>
          <p:cNvPr id="21" name="Group 20"/>
          <p:cNvGrpSpPr/>
          <p:nvPr/>
        </p:nvGrpSpPr>
        <p:grpSpPr>
          <a:xfrm>
            <a:off x="4491422" y="2496730"/>
            <a:ext cx="1295430" cy="3557733"/>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10" y="3659478"/>
            <a:ext cx="1634727" cy="239498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896045"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&lt;/&gt;</a:t>
              </a:r>
            </a:p>
          </p:txBody>
        </p:sp>
      </p:grpSp>
      <p:grpSp>
        <p:nvGrpSpPr>
          <p:cNvPr id="26" name="Group 25"/>
          <p:cNvGrpSpPr/>
          <p:nvPr/>
        </p:nvGrpSpPr>
        <p:grpSpPr>
          <a:xfrm>
            <a:off x="450364" y="2400796"/>
            <a:ext cx="1572137" cy="3653668"/>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3" y="3312502"/>
            <a:ext cx="1226293" cy="2741961"/>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pic>
        <p:nvPicPr>
          <p:cNvPr id="11" name="Picture 10"/>
          <p:cNvPicPr>
            <a:picLocks noChangeAspect="1"/>
          </p:cNvPicPr>
          <p:nvPr/>
        </p:nvPicPr>
        <p:blipFill>
          <a:blip r:embed="rId12"/>
          <a:stretch>
            <a:fillRect/>
          </a:stretch>
        </p:blipFill>
        <p:spPr>
          <a:xfrm>
            <a:off x="10922823" y="2277141"/>
            <a:ext cx="607016" cy="520151"/>
          </a:xfrm>
          <a:prstGeom prst="rect">
            <a:avLst/>
          </a:prstGeom>
        </p:spPr>
      </p:pic>
      <p:grpSp>
        <p:nvGrpSpPr>
          <p:cNvPr id="36" name="Group 35"/>
          <p:cNvGrpSpPr/>
          <p:nvPr/>
        </p:nvGrpSpPr>
        <p:grpSpPr>
          <a:xfrm>
            <a:off x="9721325" y="2282142"/>
            <a:ext cx="48941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7" name="Group 36"/>
          <p:cNvGrpSpPr/>
          <p:nvPr/>
        </p:nvGrpSpPr>
        <p:grpSpPr>
          <a:xfrm>
            <a:off x="8446601" y="2284040"/>
            <a:ext cx="486510"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7327675" cy="5008790"/>
          </a:xfrm>
          <a:prstGeom prst="rect">
            <a:avLst/>
          </a:prstGeom>
        </p:spPr>
      </p:pic>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8223685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2235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ext uri="{D42A27DB-BD31-4B8C-83A1-F6EECF244321}">
                <p14:modId xmlns:p14="http://schemas.microsoft.com/office/powerpoint/2010/main" val="142917493"/>
              </p:ext>
            </p:extLst>
          </p:nvPr>
        </p:nvGraphicFramePr>
        <p:xfrm>
          <a:off x="343940" y="1561183"/>
          <a:ext cx="11158251" cy="3550104"/>
        </p:xfrm>
        <a:graphic>
          <a:graphicData uri="http://schemas.openxmlformats.org/drawingml/2006/table">
            <a:tbl>
              <a:tblPr firstRow="1">
                <a:tableStyleId>{00A15C55-8517-42AA-B614-E9B94910E393}</a:tableStyleId>
              </a:tblPr>
              <a:tblGrid>
                <a:gridCol w="3171922">
                  <a:extLst>
                    <a:ext uri="{9D8B030D-6E8A-4147-A177-3AD203B41FA5}">
                      <a16:colId xmlns:a16="http://schemas.microsoft.com/office/drawing/2014/main" val="20000"/>
                    </a:ext>
                  </a:extLst>
                </a:gridCol>
                <a:gridCol w="7986329">
                  <a:extLst>
                    <a:ext uri="{9D8B030D-6E8A-4147-A177-3AD203B41FA5}">
                      <a16:colId xmlns:a16="http://schemas.microsoft.com/office/drawing/2014/main" val="20001"/>
                    </a:ext>
                  </a:extLst>
                </a:gridCol>
              </a:tblGrid>
              <a:tr h="363976">
                <a:tc>
                  <a:txBody>
                    <a:bodyPr/>
                    <a:lstStyle/>
                    <a:p>
                      <a:r>
                        <a:rPr lang="en-US" sz="1800" dirty="0"/>
                        <a:t>Service</a:t>
                      </a:r>
                    </a:p>
                  </a:txBody>
                  <a:tcPr marL="89642" marR="89642" marT="44828" marB="44828"/>
                </a:tc>
                <a:tc>
                  <a:txBody>
                    <a:bodyPr/>
                    <a:lstStyle/>
                    <a:p>
                      <a:r>
                        <a:rPr lang="en-US" sz="1800" dirty="0"/>
                        <a:t>Best used for</a:t>
                      </a:r>
                      <a:r>
                        <a:rPr lang="is-IS" sz="1800" dirty="0"/>
                        <a:t>…</a:t>
                      </a:r>
                      <a:endParaRPr lang="en-US" sz="1800" dirty="0"/>
                    </a:p>
                  </a:txBody>
                  <a:tcPr marL="89642" marR="89642" marT="44828" marB="44828"/>
                </a:tc>
                <a:extLst>
                  <a:ext uri="{0D108BD9-81ED-4DB2-BD59-A6C34878D82A}">
                    <a16:rowId xmlns:a16="http://schemas.microsoft.com/office/drawing/2014/main" val="10000"/>
                  </a:ext>
                </a:extLst>
              </a:tr>
              <a:tr h="363976">
                <a:tc>
                  <a:txBody>
                    <a:bodyPr/>
                    <a:lstStyle/>
                    <a:p>
                      <a:r>
                        <a:rPr lang="en-US" sz="1800" dirty="0"/>
                        <a:t>VMs</a:t>
                      </a:r>
                      <a:endParaRPr lang="en-US" sz="1800" dirty="0">
                        <a:latin typeface="+mj-lt"/>
                      </a:endParaRPr>
                    </a:p>
                  </a:txBody>
                  <a:tcPr marL="89642" marR="89642" marT="44828" marB="44828"/>
                </a:tc>
                <a:tc>
                  <a:txBody>
                    <a:bodyPr/>
                    <a:lstStyle/>
                    <a:p>
                      <a:r>
                        <a:rPr lang="en-US" sz="1800" dirty="0"/>
                        <a:t>Lift-and-shift</a:t>
                      </a:r>
                      <a:r>
                        <a:rPr lang="en-US" sz="1800" baseline="0" dirty="0"/>
                        <a:t> for a set of “pets”</a:t>
                      </a:r>
                      <a:endParaRPr lang="en-US" sz="1800" dirty="0">
                        <a:latin typeface="+mj-lt"/>
                      </a:endParaRPr>
                    </a:p>
                  </a:txBody>
                  <a:tcPr marL="89642" marR="89642" marT="44828" marB="44828"/>
                </a:tc>
                <a:extLst>
                  <a:ext uri="{0D108BD9-81ED-4DB2-BD59-A6C34878D82A}">
                    <a16:rowId xmlns:a16="http://schemas.microsoft.com/office/drawing/2014/main" val="10001"/>
                  </a:ext>
                </a:extLst>
              </a:tr>
              <a:tr h="363976">
                <a:tc>
                  <a:txBody>
                    <a:bodyPr/>
                    <a:lstStyle/>
                    <a:p>
                      <a:r>
                        <a:rPr lang="en-US" sz="1800" dirty="0"/>
                        <a:t>VM Scale Sets</a:t>
                      </a:r>
                      <a:endParaRPr lang="en-US" sz="1800" dirty="0">
                        <a:latin typeface="+mj-lt"/>
                      </a:endParaRPr>
                    </a:p>
                  </a:txBody>
                  <a:tcPr marL="89642" marR="89642" marT="44828" marB="44828"/>
                </a:tc>
                <a:tc>
                  <a:txBody>
                    <a:bodyPr/>
                    <a:lstStyle/>
                    <a:p>
                      <a:r>
                        <a:rPr lang="en-US" sz="1800" dirty="0"/>
                        <a:t>Scaling</a:t>
                      </a:r>
                      <a:r>
                        <a:rPr lang="en-US" sz="1800" baseline="0" dirty="0"/>
                        <a:t> and managing a set of identical VMs</a:t>
                      </a:r>
                      <a:endParaRPr lang="en-US" sz="1800" dirty="0">
                        <a:latin typeface="+mj-lt"/>
                      </a:endParaRPr>
                    </a:p>
                  </a:txBody>
                  <a:tcPr marL="89642" marR="89642" marT="44828" marB="44828"/>
                </a:tc>
                <a:extLst>
                  <a:ext uri="{0D108BD9-81ED-4DB2-BD59-A6C34878D82A}">
                    <a16:rowId xmlns:a16="http://schemas.microsoft.com/office/drawing/2014/main" val="10002"/>
                  </a:ext>
                </a:extLst>
              </a:tr>
              <a:tr h="363976">
                <a:tc>
                  <a:txBody>
                    <a:bodyPr/>
                    <a:lstStyle/>
                    <a:p>
                      <a:r>
                        <a:rPr lang="en-US" sz="1800" dirty="0"/>
                        <a:t>Batch</a:t>
                      </a:r>
                      <a:endParaRPr lang="en-US" sz="1800" dirty="0">
                        <a:latin typeface="+mj-lt"/>
                      </a:endParaRPr>
                    </a:p>
                  </a:txBody>
                  <a:tcPr marL="89642" marR="89642" marT="44828" marB="44828"/>
                </a:tc>
                <a:tc>
                  <a:txBody>
                    <a:bodyPr/>
                    <a:lstStyle/>
                    <a:p>
                      <a:r>
                        <a:rPr lang="en-US" sz="1800" dirty="0"/>
                        <a:t>Highly parallelized computation</a:t>
                      </a:r>
                      <a:endParaRPr lang="en-US" sz="1800" dirty="0">
                        <a:latin typeface="+mj-lt"/>
                      </a:endParaRPr>
                    </a:p>
                  </a:txBody>
                  <a:tcPr marL="89642" marR="89642" marT="44828" marB="44828"/>
                </a:tc>
                <a:extLst>
                  <a:ext uri="{0D108BD9-81ED-4DB2-BD59-A6C34878D82A}">
                    <a16:rowId xmlns:a16="http://schemas.microsoft.com/office/drawing/2014/main" val="10003"/>
                  </a:ext>
                </a:extLst>
              </a:tr>
              <a:tr h="363976">
                <a:tc>
                  <a:txBody>
                    <a:bodyPr/>
                    <a:lstStyle/>
                    <a:p>
                      <a:r>
                        <a:rPr lang="en-US" sz="1800" dirty="0"/>
                        <a:t>Container</a:t>
                      </a:r>
                      <a:r>
                        <a:rPr lang="en-US" sz="1800" baseline="0" dirty="0"/>
                        <a:t> Service</a:t>
                      </a:r>
                      <a:endParaRPr lang="en-US" sz="1800" dirty="0">
                        <a:latin typeface="+mj-lt"/>
                      </a:endParaRPr>
                    </a:p>
                  </a:txBody>
                  <a:tcPr marL="89642" marR="89642" marT="44828" marB="44828"/>
                </a:tc>
                <a:tc>
                  <a:txBody>
                    <a:bodyPr/>
                    <a:lstStyle/>
                    <a:p>
                      <a:r>
                        <a:rPr lang="en-US" sz="1800" dirty="0"/>
                        <a:t>Deploying and managing a set of</a:t>
                      </a:r>
                      <a:r>
                        <a:rPr lang="en-US" sz="1800" baseline="0" dirty="0"/>
                        <a:t> arbitrary Linux containers</a:t>
                      </a:r>
                      <a:endParaRPr lang="en-US" sz="1800" dirty="0">
                        <a:latin typeface="+mj-lt"/>
                      </a:endParaRPr>
                    </a:p>
                  </a:txBody>
                  <a:tcPr marL="89642" marR="89642" marT="44828" marB="44828"/>
                </a:tc>
                <a:extLst>
                  <a:ext uri="{0D108BD9-81ED-4DB2-BD59-A6C34878D82A}">
                    <a16:rowId xmlns:a16="http://schemas.microsoft.com/office/drawing/2014/main" val="10004"/>
                  </a:ext>
                </a:extLst>
              </a:tr>
              <a:tr h="363976">
                <a:tc>
                  <a:txBody>
                    <a:bodyPr/>
                    <a:lstStyle/>
                    <a:p>
                      <a:r>
                        <a:rPr lang="en-US" sz="1800" kern="1200" dirty="0">
                          <a:solidFill>
                            <a:schemeClr val="dk1"/>
                          </a:solidFill>
                          <a:latin typeface="+mn-lt"/>
                          <a:ea typeface="+mn-ea"/>
                          <a:cs typeface="+mn-cs"/>
                        </a:rPr>
                        <a:t>Container Instances</a:t>
                      </a:r>
                    </a:p>
                  </a:txBody>
                  <a:tcPr marL="89642" marR="89642" marT="44828" marB="44828"/>
                </a:tc>
                <a:tc>
                  <a:txBody>
                    <a:bodyPr/>
                    <a:lstStyle/>
                    <a:p>
                      <a:r>
                        <a:rPr lang="en-US" sz="1800" kern="1200" dirty="0">
                          <a:solidFill>
                            <a:schemeClr val="dk1"/>
                          </a:solidFill>
                          <a:latin typeface="+mn-lt"/>
                          <a:ea typeface="+mn-ea"/>
                          <a:cs typeface="+mn-cs"/>
                        </a:rPr>
                        <a:t>Running individual containers with low overhead and no VM management</a:t>
                      </a:r>
                    </a:p>
                  </a:txBody>
                  <a:tcPr marL="89642" marR="89642" marT="44828" marB="44828"/>
                </a:tc>
                <a:extLst>
                  <a:ext uri="{0D108BD9-81ED-4DB2-BD59-A6C34878D82A}">
                    <a16:rowId xmlns:a16="http://schemas.microsoft.com/office/drawing/2014/main" val="205737907"/>
                  </a:ext>
                </a:extLst>
              </a:tr>
              <a:tr h="363976">
                <a:tc>
                  <a:txBody>
                    <a:bodyPr/>
                    <a:lstStyle/>
                    <a:p>
                      <a:r>
                        <a:rPr lang="en-US" sz="1800" dirty="0"/>
                        <a:t>Service Fabric</a:t>
                      </a:r>
                      <a:endParaRPr lang="en-US" sz="1800" dirty="0">
                        <a:latin typeface="+mj-lt"/>
                      </a:endParaRPr>
                    </a:p>
                  </a:txBody>
                  <a:tcPr marL="89642" marR="89642" marT="44828" marB="44828"/>
                </a:tc>
                <a:tc>
                  <a:txBody>
                    <a:bodyPr/>
                    <a:lstStyle/>
                    <a:p>
                      <a:r>
                        <a:rPr lang="en-US" sz="1800" dirty="0"/>
                        <a:t>Building</a:t>
                      </a:r>
                      <a:r>
                        <a:rPr lang="en-US" sz="1800" baseline="0" dirty="0"/>
                        <a:t> </a:t>
                      </a:r>
                      <a:r>
                        <a:rPr lang="en-US" sz="1800" baseline="0" dirty="0" err="1"/>
                        <a:t>microservice</a:t>
                      </a:r>
                      <a:r>
                        <a:rPr lang="en-US" sz="1800" baseline="0" dirty="0"/>
                        <a:t>-based applications on Windows using .NET</a:t>
                      </a:r>
                      <a:endParaRPr lang="en-US" sz="1800" dirty="0">
                        <a:latin typeface="+mj-lt"/>
                      </a:endParaRPr>
                    </a:p>
                  </a:txBody>
                  <a:tcPr marL="89642" marR="89642" marT="44828" marB="44828"/>
                </a:tc>
                <a:extLst>
                  <a:ext uri="{0D108BD9-81ED-4DB2-BD59-A6C34878D82A}">
                    <a16:rowId xmlns:a16="http://schemas.microsoft.com/office/drawing/2014/main" val="10005"/>
                  </a:ext>
                </a:extLst>
              </a:tr>
              <a:tr h="638296">
                <a:tc>
                  <a:txBody>
                    <a:bodyPr/>
                    <a:lstStyle/>
                    <a:p>
                      <a:r>
                        <a:rPr lang="en-US" sz="1800" dirty="0"/>
                        <a:t>App Service</a:t>
                      </a:r>
                      <a:endParaRPr lang="en-US" sz="1800" dirty="0">
                        <a:latin typeface="+mj-lt"/>
                      </a:endParaRPr>
                    </a:p>
                  </a:txBody>
                  <a:tcPr marL="89642" marR="89642" marT="44828" marB="44828"/>
                </a:tc>
                <a:tc>
                  <a:txBody>
                    <a:bodyPr/>
                    <a:lstStyle/>
                    <a:p>
                      <a:r>
                        <a:rPr lang="en-US" sz="1800" dirty="0"/>
                        <a:t>Building standard</a:t>
                      </a:r>
                      <a:r>
                        <a:rPr lang="en-US" sz="1800" baseline="0" dirty="0"/>
                        <a:t> web and mobile apps with limited management responsibilities</a:t>
                      </a:r>
                      <a:endParaRPr lang="en-US" sz="1800" dirty="0">
                        <a:latin typeface="+mj-lt"/>
                      </a:endParaRPr>
                    </a:p>
                  </a:txBody>
                  <a:tcPr marL="89642" marR="89642" marT="44828" marB="44828"/>
                </a:tc>
                <a:extLst>
                  <a:ext uri="{0D108BD9-81ED-4DB2-BD59-A6C34878D82A}">
                    <a16:rowId xmlns:a16="http://schemas.microsoft.com/office/drawing/2014/main" val="10006"/>
                  </a:ext>
                </a:extLst>
              </a:tr>
              <a:tr h="363976">
                <a:tc>
                  <a:txBody>
                    <a:bodyPr/>
                    <a:lstStyle/>
                    <a:p>
                      <a:r>
                        <a:rPr lang="en-US" sz="1800" dirty="0"/>
                        <a:t>Functions</a:t>
                      </a:r>
                      <a:endParaRPr lang="en-US" sz="1800" dirty="0">
                        <a:latin typeface="+mj-lt"/>
                      </a:endParaRPr>
                    </a:p>
                  </a:txBody>
                  <a:tcPr marL="89642" marR="89642" marT="44828" marB="44828"/>
                </a:tc>
                <a:tc>
                  <a:txBody>
                    <a:bodyPr/>
                    <a:lstStyle/>
                    <a:p>
                      <a:r>
                        <a:rPr lang="en-US" sz="1800" dirty="0"/>
                        <a:t>Building</a:t>
                      </a:r>
                      <a:r>
                        <a:rPr lang="en-US" sz="1800" baseline="0" dirty="0"/>
                        <a:t> small, event-driven software with granular auto-scale</a:t>
                      </a:r>
                      <a:endParaRPr lang="en-US" sz="1800" dirty="0">
                        <a:latin typeface="+mj-lt"/>
                      </a:endParaRPr>
                    </a:p>
                  </a:txBody>
                  <a:tcPr marL="89642" marR="89642" marT="44828" marB="4482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679" y="293520"/>
            <a:ext cx="4075482" cy="5320717"/>
          </a:xfrm>
        </p:spPr>
        <p:txBody>
          <a:bodyPr/>
          <a:lstStyle/>
          <a:p>
            <a:r>
              <a:rPr lang="en-US" dirty="0"/>
              <a:t>Questions?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973" y="4377"/>
            <a:ext cx="6849246" cy="6849246"/>
          </a:xfrm>
          <a:prstGeom prst="rect">
            <a:avLst/>
          </a:prstGeom>
        </p:spPr>
      </p:pic>
      <p:sp>
        <p:nvSpPr>
          <p:cNvPr id="3" name="TextBox 2">
            <a:extLst>
              <a:ext uri="{FF2B5EF4-FFF2-40B4-BE49-F238E27FC236}">
                <a16:creationId xmlns:a16="http://schemas.microsoft.com/office/drawing/2014/main" id="{83204DB1-A355-4640-B83A-A3E3C38B746A}"/>
              </a:ext>
            </a:extLst>
          </p:cNvPr>
          <p:cNvSpPr txBox="1"/>
          <p:nvPr/>
        </p:nvSpPr>
        <p:spPr>
          <a:xfrm>
            <a:off x="7782" y="5401602"/>
            <a:ext cx="5327192" cy="941386"/>
          </a:xfrm>
          <a:prstGeom prst="rect">
            <a:avLst/>
          </a:prstGeom>
          <a:noFill/>
        </p:spPr>
        <p:txBody>
          <a:bodyPr wrap="square" lIns="179285" tIns="143428" rIns="179285" bIns="143428" rtlCol="0">
            <a:spAutoFit/>
          </a:bodyPr>
          <a:lstStyle/>
          <a:p>
            <a:pPr defTabSz="913853">
              <a:lnSpc>
                <a:spcPct val="90000"/>
              </a:lnSpc>
              <a:spcAft>
                <a:spcPts val="588"/>
              </a:spcAft>
            </a:pPr>
            <a:r>
              <a:rPr lang="en-US" sz="2353" dirty="0">
                <a:solidFill>
                  <a:srgbClr val="FFFFFF"/>
                </a:solidFill>
                <a:latin typeface="Segoe UI Semilight"/>
              </a:rPr>
              <a:t>Dave Burnison </a:t>
            </a:r>
            <a:br>
              <a:rPr lang="en-US" sz="2353" dirty="0">
                <a:solidFill>
                  <a:srgbClr val="FFFFFF"/>
                </a:solidFill>
                <a:latin typeface="Segoe UI Semilight"/>
              </a:rPr>
            </a:br>
            <a:r>
              <a:rPr lang="en-US" sz="2353" dirty="0">
                <a:solidFill>
                  <a:srgbClr val="353535"/>
                </a:solidFill>
                <a:latin typeface="Segoe UI Semilight"/>
                <a:hlinkClick r:id="rId4"/>
              </a:rPr>
              <a:t>Dave.Burnison@Microsoft.com</a:t>
            </a:r>
            <a:endParaRPr lang="en-US" sz="2353"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7783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9313|recordLength=19342|start=0|end=19313|audioFormat={00001610-0000-0010-8000-00AA00389B71}|audioRate=44100|muted=false|volume=0.8|fadeIn=0|fadeOut=0|videoFormat={34363248-0000-0010-8000-00AA00389B71}|videoRate=15|videoWidth=256|videoHeight=25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IMING" val="|2.8"/>
</p:tagLst>
</file>

<file path=ppt/tags/tag2.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heme/_rels/theme20.xml.rels><?xml version="1.0" encoding="UTF-8" standalone="yes"?>
<Relationships xmlns="http://schemas.openxmlformats.org/package/2006/relationships"><Relationship Id="rId1" Type="http://schemas.openxmlformats.org/officeDocument/2006/relationships/image" Target="../media/image42.png"/></Relationships>
</file>

<file path=ppt/theme/_rels/theme21.xml.rels><?xml version="1.0" encoding="UTF-8" standalone="yes"?>
<Relationships xmlns="http://schemas.openxmlformats.org/package/2006/relationships"><Relationship Id="rId1" Type="http://schemas.openxmlformats.org/officeDocument/2006/relationships/image" Target="../media/image42.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3.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Services_theme_16x9_073012">
  <a:themeElements>
    <a:clrScheme name="Cool-Blue">
      <a:dk1>
        <a:srgbClr val="000000"/>
      </a:dk1>
      <a:lt1>
        <a:srgbClr val="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BB31E1"/>
      </a:hlink>
      <a:folHlink>
        <a:srgbClr val="AB73D5"/>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2.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23.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15031</TotalTime>
  <Words>12518</Words>
  <Application>Microsoft Office PowerPoint</Application>
  <PresentationFormat>Widescreen</PresentationFormat>
  <Paragraphs>1950</Paragraphs>
  <Slides>135</Slides>
  <Notes>130</Notes>
  <HiddenSlides>60</HiddenSlides>
  <MMClips>1</MMClips>
  <ScaleCrop>false</ScaleCrop>
  <HeadingPairs>
    <vt:vector size="6" baseType="variant">
      <vt:variant>
        <vt:lpstr>Fonts Used</vt:lpstr>
      </vt:variant>
      <vt:variant>
        <vt:i4>19</vt:i4>
      </vt:variant>
      <vt:variant>
        <vt:lpstr>Theme</vt:lpstr>
      </vt:variant>
      <vt:variant>
        <vt:i4>23</vt:i4>
      </vt:variant>
      <vt:variant>
        <vt:lpstr>Slide Titles</vt:lpstr>
      </vt:variant>
      <vt:variant>
        <vt:i4>135</vt:i4>
      </vt:variant>
    </vt:vector>
  </HeadingPairs>
  <TitlesOfParts>
    <vt:vector size="177" baseType="lpstr">
      <vt:lpstr>MS PGothic</vt:lpstr>
      <vt:lpstr>MS PGothic</vt:lpstr>
      <vt:lpstr>&amp;quot</vt:lpstr>
      <vt:lpstr>Arial</vt:lpstr>
      <vt:lpstr>Calibri</vt:lpstr>
      <vt:lpstr>Calibri Light</vt:lpstr>
      <vt:lpstr>Consolas</vt:lpstr>
      <vt:lpstr>Courier New</vt:lpstr>
      <vt:lpstr>Helvetica Neue</vt:lpstr>
      <vt:lpstr>Segoe Pro Light</vt:lpstr>
      <vt:lpstr>Segoe Semibold</vt:lpstr>
      <vt:lpstr>Segoe UI</vt:lpstr>
      <vt:lpstr>Segoe UI Black</vt:lpstr>
      <vt:lpstr>Segoe UI Light</vt:lpstr>
      <vt:lpstr>Segoe UI Semibold</vt:lpstr>
      <vt:lpstr>Segoe UI Semilight</vt:lpstr>
      <vt:lpstr>segoe-ui_normal</vt:lpstr>
      <vt:lpstr>segoe-ui_semibold</vt:lpstr>
      <vt:lpstr>Wingdings</vt:lpstr>
      <vt:lpstr>Office Theme</vt:lpstr>
      <vt:lpstr>1_Office Theme</vt:lpstr>
      <vt:lpstr>1_C+E Deck</vt:lpstr>
      <vt:lpstr>5-50113_Microsoft_Ready_Light_Template</vt:lpstr>
      <vt:lpstr>2_3-30810_Convergence_EMEA_Keynote_Template_Dark</vt:lpstr>
      <vt:lpstr>1_5-50113_Microsoft_Ready_Light_Template</vt:lpstr>
      <vt:lpstr>3_3-30810_Convergence_EMEA_Keynote_Template_Dark</vt:lpstr>
      <vt:lpstr>5-30721_Build_2016_Template_Light</vt:lpstr>
      <vt:lpstr>1_Azure_2015</vt:lpstr>
      <vt:lpstr>4_Office Theme</vt:lpstr>
      <vt:lpstr>5_Office Theme</vt:lpstr>
      <vt:lpstr>1_WHITE TEMPLATE</vt:lpstr>
      <vt:lpstr>6_Office Theme</vt:lpstr>
      <vt:lpstr>Services_theme_16x9_073012</vt:lpstr>
      <vt:lpstr>7_Office Theme</vt:lpstr>
      <vt:lpstr>2_Office Theme</vt:lpstr>
      <vt:lpstr>3_Office Theme</vt:lpstr>
      <vt:lpstr>13_Web Camps Template</vt:lpstr>
      <vt:lpstr>1_5-30660_TR21_BO_CT_Template</vt:lpstr>
      <vt:lpstr>1_MS1444_Windows Azure Template 16x9_r08a</vt:lpstr>
      <vt:lpstr>MS1444_Windows Azure Template 16x9_r08a</vt:lpstr>
      <vt:lpstr>5-50173_Microsoft_Ready_Light_Template</vt:lpstr>
      <vt:lpstr>2_COLOR TEMPLATE</vt:lpstr>
      <vt:lpstr> Exam 70-535 Certification Jump Start      Dave Burnison  Technology Solutions Professional  - Azure App Dev Dave.Burnison@Microsoft.com  </vt:lpstr>
      <vt:lpstr>Azure Compute</vt:lpstr>
      <vt:lpstr>Design Compute Infrastructure (20-25%)</vt:lpstr>
      <vt:lpstr>PowerPoint Presentation</vt:lpstr>
      <vt:lpstr>Azure Doc: Compute</vt:lpstr>
      <vt:lpstr>PowerPoint Presentation</vt:lpstr>
      <vt:lpstr>PowerPoint Presentation</vt:lpstr>
      <vt:lpstr>PowerPoint Presentation</vt:lpstr>
      <vt:lpstr>PowerPoint Presentation</vt:lpstr>
      <vt:lpstr>Compute</vt:lpstr>
      <vt:lpstr>Azure Doc: Compare Compute Options</vt:lpstr>
      <vt:lpstr>Azure Resource Manager (ARM) </vt:lpstr>
      <vt:lpstr>Azure Resource Manager Terminology</vt:lpstr>
      <vt:lpstr>Reusable ARM Templates</vt:lpstr>
      <vt:lpstr>PowerPoint Presentation</vt:lpstr>
      <vt:lpstr>PowerPoint Presentation</vt:lpstr>
      <vt:lpstr>PowerPoint Presentation</vt:lpstr>
      <vt:lpstr>Reusable ARM templates</vt:lpstr>
      <vt:lpstr>PowerPoint Presentation</vt:lpstr>
      <vt:lpstr>PowerPoint Presentation</vt:lpstr>
      <vt:lpstr>PowerPoint Presentation</vt:lpstr>
      <vt:lpstr>Introducing: The                   2017 VM Series…</vt:lpstr>
      <vt:lpstr>Azure VM Sizes</vt:lpstr>
      <vt:lpstr>VM Sizes</vt:lpstr>
      <vt:lpstr>VM Azure Compute Unit (ACU) </vt:lpstr>
      <vt:lpstr>The Fundamental Element of Azure</vt:lpstr>
      <vt:lpstr>The Fundamental Element of Azure</vt:lpstr>
      <vt:lpstr>VM Disks</vt:lpstr>
      <vt:lpstr>PowerPoint Presentation</vt:lpstr>
      <vt:lpstr>VM Recommendations</vt:lpstr>
      <vt:lpstr>High Availability &amp; Disaster Recovery in Azure</vt:lpstr>
      <vt:lpstr>Defining Disaster Recovery within Azure</vt:lpstr>
      <vt:lpstr>Understanding Azure VM Availability Single VM</vt:lpstr>
      <vt:lpstr>Understanding Azure VM Availability Single VM</vt:lpstr>
      <vt:lpstr>Defining High Availability 2 or more Azure VMs</vt:lpstr>
      <vt:lpstr>Availability Sets</vt:lpstr>
      <vt:lpstr>Availability Sets</vt:lpstr>
      <vt:lpstr>Availability Sets: How Do We Do It? Fault and Update Domains</vt:lpstr>
      <vt:lpstr>Virtual Machine Availability Sets Update Domains are honored by host OS updates</vt:lpstr>
      <vt:lpstr>PowerPoint Presentation</vt:lpstr>
      <vt:lpstr>Why VM Scale Sets?</vt:lpstr>
      <vt:lpstr>Autoscale with VM Scale Sets</vt:lpstr>
      <vt:lpstr>VM scale set app deployment models</vt:lpstr>
      <vt:lpstr>Azure Batch </vt:lpstr>
      <vt:lpstr>Create compute-intensive application</vt:lpstr>
      <vt:lpstr>WHAT IS HIGH PERFORMANCE COMPUTING?</vt:lpstr>
      <vt:lpstr>Cloud value for big compute</vt:lpstr>
      <vt:lpstr>Azure Batch Concepts</vt:lpstr>
      <vt:lpstr>PowerPoint Presentation</vt:lpstr>
      <vt:lpstr>PowerPoint Presentation</vt:lpstr>
      <vt:lpstr>Design microservices-based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101 </vt:lpstr>
      <vt:lpstr>PowerPoint Presentation</vt:lpstr>
      <vt:lpstr>PowerPoint Presentation</vt:lpstr>
      <vt:lpstr>PowerPoint Presentation</vt:lpstr>
      <vt:lpstr>Microsoft Azure Service Fabric A platform for reliable, hyperscale, microservice-based applications</vt:lpstr>
      <vt:lpstr>Service Fabric Microservices</vt:lpstr>
      <vt:lpstr>Azure Service Fabric</vt:lpstr>
      <vt:lpstr>Service type</vt:lpstr>
      <vt:lpstr>Application type</vt:lpstr>
      <vt:lpstr>Design web applications</vt:lpstr>
      <vt:lpstr>PowerPoint Presentation</vt:lpstr>
      <vt:lpstr>Azure App Service</vt:lpstr>
      <vt:lpstr>Basic</vt:lpstr>
      <vt:lpstr>Improved Scalability</vt:lpstr>
      <vt:lpstr>Multi-region</vt:lpstr>
      <vt:lpstr>Azure API Management</vt:lpstr>
      <vt:lpstr>Design solutions for serverless computing</vt:lpstr>
      <vt:lpstr>PowerPoint Presentation</vt:lpstr>
      <vt:lpstr>What is “serverless” and proposed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vt:lpstr>
      <vt:lpstr>Azure Functions</vt:lpstr>
      <vt:lpstr>Azure Logic Apps</vt:lpstr>
      <vt:lpstr>PowerPoint Presentation</vt:lpstr>
      <vt:lpstr>Summarizing the options</vt:lpstr>
      <vt:lpstr>Questions?</vt:lpstr>
      <vt:lpstr>PowerPoint Presentation</vt:lpstr>
      <vt:lpstr>Appendix</vt:lpstr>
      <vt:lpstr>VMs – Supported Operating Systems</vt:lpstr>
      <vt:lpstr>VM Scaling</vt:lpstr>
      <vt:lpstr>Virtual Machine Scale Sets</vt:lpstr>
      <vt:lpstr>VM Disks</vt:lpstr>
      <vt:lpstr>VM Disks</vt:lpstr>
      <vt:lpstr>Exam Tip - Increase size of existing Disks</vt:lpstr>
      <vt:lpstr>ARM Templates</vt:lpstr>
      <vt:lpstr> Azure Resource Manager (ARM)</vt:lpstr>
      <vt:lpstr>Azure Resource Manager </vt:lpstr>
      <vt:lpstr>What is ARM?</vt:lpstr>
      <vt:lpstr>ARM Templates - Structure</vt:lpstr>
      <vt:lpstr>Template Deployment Mode</vt:lpstr>
      <vt:lpstr>PowerPoint Presentation</vt:lpstr>
      <vt:lpstr>ARM Templates - Parameters</vt:lpstr>
      <vt:lpstr>Re-use ARM Templates</vt:lpstr>
      <vt:lpstr>ARM Templates –Variables</vt:lpstr>
      <vt:lpstr>ARM Templates – Functions and Expressions</vt:lpstr>
      <vt:lpstr>ARM Templates - Dependencies</vt:lpstr>
      <vt:lpstr>ARM Templates Advanced Topics</vt:lpstr>
      <vt:lpstr>Deploy Templates</vt:lpstr>
      <vt:lpstr>Deploy Templates – Portal, Custom Template </vt:lpstr>
      <vt:lpstr>Deploy Templates – Portal, Quickstart </vt:lpstr>
      <vt:lpstr>Deploy Templates – Portal, from Account </vt:lpstr>
      <vt:lpstr>ARM Role Based Access Control</vt:lpstr>
      <vt:lpstr>Deploy Templates – Portal</vt:lpstr>
      <vt:lpstr>Deploy Templates - Powershell</vt:lpstr>
      <vt:lpstr>Deploy Templates - PowerShell</vt:lpstr>
      <vt:lpstr>Deploy resources with Resource Manager templates and Azure PowerShell</vt:lpstr>
      <vt:lpstr>Regional Availability</vt:lpstr>
      <vt:lpstr> Regions</vt:lpstr>
      <vt:lpstr>Regional Availability - Regions</vt:lpstr>
      <vt:lpstr>Regional Availability - Design</vt:lpstr>
      <vt:lpstr>Regional Availability - Design</vt:lpstr>
      <vt:lpstr>High Availability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Mark Ingram</cp:lastModifiedBy>
  <cp:revision>214</cp:revision>
  <dcterms:created xsi:type="dcterms:W3CDTF">2017-06-01T19:54:22Z</dcterms:created>
  <dcterms:modified xsi:type="dcterms:W3CDTF">2018-05-15T16:15:20Z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ashar@microsoft.com</vt:lpwstr>
  </property>
  <property fmtid="{D5CDD505-2E9C-101B-9397-08002B2CF9AE}" pid="6" name="MSIP_Label_f42aa342-8706-4288-bd11-ebb85995028c_SetDate">
    <vt:lpwstr>2017-09-27T14:18:41.4161639-04:00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